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ink/ink2.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3.xml" ContentType="application/inkml+xml"/>
  <Override PartName="/ppt/notesSlides/notesSlide6.xml" ContentType="application/vnd.openxmlformats-officedocument.presentationml.notesSlide+xml"/>
  <Override PartName="/ppt/ink/ink4.xml" ContentType="application/inkml+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95" r:id="rId4"/>
    <p:sldMasterId id="2147484528" r:id="rId5"/>
    <p:sldMasterId id="2147484542" r:id="rId6"/>
  </p:sldMasterIdLst>
  <p:notesMasterIdLst>
    <p:notesMasterId r:id="rId23"/>
  </p:notesMasterIdLst>
  <p:handoutMasterIdLst>
    <p:handoutMasterId r:id="rId24"/>
  </p:handoutMasterIdLst>
  <p:sldIdLst>
    <p:sldId id="1534" r:id="rId7"/>
    <p:sldId id="2091" r:id="rId8"/>
    <p:sldId id="2097" r:id="rId9"/>
    <p:sldId id="2096" r:id="rId10"/>
    <p:sldId id="2092" r:id="rId11"/>
    <p:sldId id="2093" r:id="rId12"/>
    <p:sldId id="2095" r:id="rId13"/>
    <p:sldId id="1598" r:id="rId14"/>
    <p:sldId id="2090" r:id="rId15"/>
    <p:sldId id="2094" r:id="rId16"/>
    <p:sldId id="2085" r:id="rId17"/>
    <p:sldId id="2080" r:id="rId18"/>
    <p:sldId id="2087" r:id="rId19"/>
    <p:sldId id="2071" r:id="rId20"/>
    <p:sldId id="2089" r:id="rId21"/>
    <p:sldId id="1547" r:id="rId22"/>
  </p:sldIdLst>
  <p:sldSz cx="12436475" cy="6994525"/>
  <p:notesSz cx="6797675" cy="9926638"/>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900"/>
    <a:srgbClr val="00BCF2"/>
    <a:srgbClr val="0078D7"/>
    <a:srgbClr val="353535"/>
    <a:srgbClr val="525252"/>
    <a:srgbClr val="B4009E"/>
    <a:srgbClr val="000000"/>
    <a:srgbClr val="B4A0FF"/>
    <a:srgbClr val="00B294"/>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BC73704-F0DF-4199-9528-F7752D33B789}" v="89" dt="2019-03-28T22:25:01.099"/>
    <p1510:client id="{2D494279-D013-4D8C-8C02-8E31524450CB}" v="50" dt="2019-03-28T22:14:51.5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e Glover (DEVELOPER RELATIONS)" userId="fc7c5a90-86aa-4465-976c-7ac5389836bc" providerId="ADAL" clId="{ABC73704-F0DF-4199-9528-F7752D33B789}"/>
    <pc:docChg chg="addSld modSld">
      <pc:chgData name="Dave Glover (DEVELOPER RELATIONS)" userId="fc7c5a90-86aa-4465-976c-7ac5389836bc" providerId="ADAL" clId="{ABC73704-F0DF-4199-9528-F7752D33B789}" dt="2019-03-28T22:25:01.099" v="2" actId="6549"/>
      <pc:docMkLst>
        <pc:docMk/>
      </pc:docMkLst>
      <pc:sldChg chg="modSp">
        <pc:chgData name="Dave Glover (DEVELOPER RELATIONS)" userId="fc7c5a90-86aa-4465-976c-7ac5389836bc" providerId="ADAL" clId="{ABC73704-F0DF-4199-9528-F7752D33B789}" dt="2019-03-28T22:25:01.099" v="2" actId="6549"/>
        <pc:sldMkLst>
          <pc:docMk/>
          <pc:sldMk cId="627739773" sldId="2090"/>
        </pc:sldMkLst>
        <pc:spChg chg="mod">
          <ac:chgData name="Dave Glover (DEVELOPER RELATIONS)" userId="fc7c5a90-86aa-4465-976c-7ac5389836bc" providerId="ADAL" clId="{ABC73704-F0DF-4199-9528-F7752D33B789}" dt="2019-03-28T22:25:01.099" v="2" actId="6549"/>
          <ac:spMkLst>
            <pc:docMk/>
            <pc:sldMk cId="627739773" sldId="2090"/>
            <ac:spMk id="4" creationId="{D75A5C96-E2DB-4B77-8CF3-6744CC78D916}"/>
          </ac:spMkLst>
        </pc:spChg>
      </pc:sldChg>
      <pc:sldChg chg="add">
        <pc:chgData name="Dave Glover (DEVELOPER RELATIONS)" userId="fc7c5a90-86aa-4465-976c-7ac5389836bc" providerId="ADAL" clId="{ABC73704-F0DF-4199-9528-F7752D33B789}" dt="2019-03-28T04:29:05.229" v="0"/>
        <pc:sldMkLst>
          <pc:docMk/>
          <pc:sldMk cId="4262388946" sldId="2097"/>
        </pc:sldMkLst>
      </pc:sldChg>
    </pc:docChg>
  </pc:docChgLst>
  <pc:docChgLst>
    <pc:chgData name="Dave Glover (DEVELOPER RELATIONS)" userId="S::dglover@microsoft.com::fc7c5a90-86aa-4465-976c-7ac5389836bc" providerId="AD" clId="Web-{2D494279-D013-4D8C-8C02-8E31524450CB}"/>
    <pc:docChg chg="modSld">
      <pc:chgData name="Dave Glover (DEVELOPER RELATIONS)" userId="S::dglover@microsoft.com::fc7c5a90-86aa-4465-976c-7ac5389836bc" providerId="AD" clId="Web-{2D494279-D013-4D8C-8C02-8E31524450CB}" dt="2019-03-28T22:14:51.592" v="49" actId="20577"/>
      <pc:docMkLst>
        <pc:docMk/>
      </pc:docMkLst>
      <pc:sldChg chg="modSp">
        <pc:chgData name="Dave Glover (DEVELOPER RELATIONS)" userId="S::dglover@microsoft.com::fc7c5a90-86aa-4465-976c-7ac5389836bc" providerId="AD" clId="Web-{2D494279-D013-4D8C-8C02-8E31524450CB}" dt="2019-03-28T22:14:51.592" v="48" actId="20577"/>
        <pc:sldMkLst>
          <pc:docMk/>
          <pc:sldMk cId="3568469742" sldId="2089"/>
        </pc:sldMkLst>
        <pc:spChg chg="mod">
          <ac:chgData name="Dave Glover (DEVELOPER RELATIONS)" userId="S::dglover@microsoft.com::fc7c5a90-86aa-4465-976c-7ac5389836bc" providerId="AD" clId="Web-{2D494279-D013-4D8C-8C02-8E31524450CB}" dt="2019-03-28T22:14:51.592" v="48" actId="20577"/>
          <ac:spMkLst>
            <pc:docMk/>
            <pc:sldMk cId="3568469742" sldId="2089"/>
            <ac:spMk id="3" creationId="{34D710EF-AE80-432C-97BE-A01A71945C56}"/>
          </ac:spMkLst>
        </pc:spChg>
      </pc:sldChg>
    </pc:docChg>
  </pc:docChgLst>
  <pc:docChgLst>
    <pc:chgData name="Dave Glover (DEVELOPER RELATIONS)" userId="fc7c5a90-86aa-4465-976c-7ac5389836bc" providerId="ADAL" clId="{D08AD11C-9A36-4269-A9F9-DD42D64A9169}"/>
    <pc:docChg chg="undo redo custSel addSld delSld modSld modNotesMaster modHandout">
      <pc:chgData name="Dave Glover (DEVELOPER RELATIONS)" userId="fc7c5a90-86aa-4465-976c-7ac5389836bc" providerId="ADAL" clId="{D08AD11C-9A36-4269-A9F9-DD42D64A9169}" dt="2019-03-28T02:09:23.472" v="2096"/>
      <pc:docMkLst>
        <pc:docMk/>
      </pc:docMkLst>
      <pc:sldChg chg="add del">
        <pc:chgData name="Dave Glover (DEVELOPER RELATIONS)" userId="fc7c5a90-86aa-4465-976c-7ac5389836bc" providerId="ADAL" clId="{D08AD11C-9A36-4269-A9F9-DD42D64A9169}" dt="2019-03-28T02:04:51.381" v="2044" actId="2696"/>
        <pc:sldMkLst>
          <pc:docMk/>
          <pc:sldMk cId="1132011061" sldId="311"/>
        </pc:sldMkLst>
      </pc:sldChg>
      <pc:sldChg chg="del">
        <pc:chgData name="Dave Glover (DEVELOPER RELATIONS)" userId="fc7c5a90-86aa-4465-976c-7ac5389836bc" providerId="ADAL" clId="{D08AD11C-9A36-4269-A9F9-DD42D64A9169}" dt="2019-03-28T01:52:15.908" v="1753" actId="2696"/>
        <pc:sldMkLst>
          <pc:docMk/>
          <pc:sldMk cId="3893413554" sldId="311"/>
        </pc:sldMkLst>
      </pc:sldChg>
      <pc:sldChg chg="del">
        <pc:chgData name="Dave Glover (DEVELOPER RELATIONS)" userId="fc7c5a90-86aa-4465-976c-7ac5389836bc" providerId="ADAL" clId="{D08AD11C-9A36-4269-A9F9-DD42D64A9169}" dt="2019-03-28T02:04:51.419" v="2054" actId="2696"/>
        <pc:sldMkLst>
          <pc:docMk/>
          <pc:sldMk cId="444974703" sldId="324"/>
        </pc:sldMkLst>
      </pc:sldChg>
      <pc:sldChg chg="del">
        <pc:chgData name="Dave Glover (DEVELOPER RELATIONS)" userId="fc7c5a90-86aa-4465-976c-7ac5389836bc" providerId="ADAL" clId="{D08AD11C-9A36-4269-A9F9-DD42D64A9169}" dt="2019-03-28T01:52:15.908" v="1750" actId="2696"/>
        <pc:sldMkLst>
          <pc:docMk/>
          <pc:sldMk cId="1025376656" sldId="336"/>
        </pc:sldMkLst>
      </pc:sldChg>
      <pc:sldChg chg="add del">
        <pc:chgData name="Dave Glover (DEVELOPER RELATIONS)" userId="fc7c5a90-86aa-4465-976c-7ac5389836bc" providerId="ADAL" clId="{D08AD11C-9A36-4269-A9F9-DD42D64A9169}" dt="2019-03-28T02:04:51.366" v="2041" actId="2696"/>
        <pc:sldMkLst>
          <pc:docMk/>
          <pc:sldMk cId="2244264780" sldId="336"/>
        </pc:sldMkLst>
      </pc:sldChg>
      <pc:sldChg chg="del">
        <pc:chgData name="Dave Glover (DEVELOPER RELATIONS)" userId="fc7c5a90-86aa-4465-976c-7ac5389836bc" providerId="ADAL" clId="{D08AD11C-9A36-4269-A9F9-DD42D64A9169}" dt="2019-03-28T01:52:15.908" v="1751" actId="2696"/>
        <pc:sldMkLst>
          <pc:docMk/>
          <pc:sldMk cId="774003058" sldId="337"/>
        </pc:sldMkLst>
      </pc:sldChg>
      <pc:sldChg chg="add del">
        <pc:chgData name="Dave Glover (DEVELOPER RELATIONS)" userId="fc7c5a90-86aa-4465-976c-7ac5389836bc" providerId="ADAL" clId="{D08AD11C-9A36-4269-A9F9-DD42D64A9169}" dt="2019-03-28T02:04:51.366" v="2042" actId="2696"/>
        <pc:sldMkLst>
          <pc:docMk/>
          <pc:sldMk cId="2423613597" sldId="337"/>
        </pc:sldMkLst>
      </pc:sldChg>
      <pc:sldChg chg="del">
        <pc:chgData name="Dave Glover (DEVELOPER RELATIONS)" userId="fc7c5a90-86aa-4465-976c-7ac5389836bc" providerId="ADAL" clId="{D08AD11C-9A36-4269-A9F9-DD42D64A9169}" dt="2019-03-28T01:08:09.572" v="10" actId="2696"/>
        <pc:sldMkLst>
          <pc:docMk/>
          <pc:sldMk cId="3922269848" sldId="501"/>
        </pc:sldMkLst>
      </pc:sldChg>
      <pc:sldChg chg="del">
        <pc:chgData name="Dave Glover (DEVELOPER RELATIONS)" userId="fc7c5a90-86aa-4465-976c-7ac5389836bc" providerId="ADAL" clId="{D08AD11C-9A36-4269-A9F9-DD42D64A9169}" dt="2019-03-28T01:08:07.474" v="9" actId="2696"/>
        <pc:sldMkLst>
          <pc:docMk/>
          <pc:sldMk cId="2964108169" sldId="662"/>
        </pc:sldMkLst>
      </pc:sldChg>
      <pc:sldChg chg="modSp">
        <pc:chgData name="Dave Glover (DEVELOPER RELATIONS)" userId="fc7c5a90-86aa-4465-976c-7ac5389836bc" providerId="ADAL" clId="{D08AD11C-9A36-4269-A9F9-DD42D64A9169}" dt="2019-03-28T01:07:50.692" v="8" actId="20577"/>
        <pc:sldMkLst>
          <pc:docMk/>
          <pc:sldMk cId="2089720119" sldId="1534"/>
        </pc:sldMkLst>
        <pc:spChg chg="mod">
          <ac:chgData name="Dave Glover (DEVELOPER RELATIONS)" userId="fc7c5a90-86aa-4465-976c-7ac5389836bc" providerId="ADAL" clId="{D08AD11C-9A36-4269-A9F9-DD42D64A9169}" dt="2019-03-28T01:07:18.528" v="5" actId="20577"/>
          <ac:spMkLst>
            <pc:docMk/>
            <pc:sldMk cId="2089720119" sldId="1534"/>
            <ac:spMk id="4" creationId="{00000000-0000-0000-0000-000000000000}"/>
          </ac:spMkLst>
        </pc:spChg>
        <pc:spChg chg="mod">
          <ac:chgData name="Dave Glover (DEVELOPER RELATIONS)" userId="fc7c5a90-86aa-4465-976c-7ac5389836bc" providerId="ADAL" clId="{D08AD11C-9A36-4269-A9F9-DD42D64A9169}" dt="2019-03-28T01:07:50.692" v="8" actId="20577"/>
          <ac:spMkLst>
            <pc:docMk/>
            <pc:sldMk cId="2089720119" sldId="1534"/>
            <ac:spMk id="5" creationId="{00000000-0000-0000-0000-000000000000}"/>
          </ac:spMkLst>
        </pc:spChg>
      </pc:sldChg>
      <pc:sldChg chg="modNotes">
        <pc:chgData name="Dave Glover (DEVELOPER RELATIONS)" userId="fc7c5a90-86aa-4465-976c-7ac5389836bc" providerId="ADAL" clId="{D08AD11C-9A36-4269-A9F9-DD42D64A9169}" dt="2019-03-28T02:09:23.472" v="2096"/>
        <pc:sldMkLst>
          <pc:docMk/>
          <pc:sldMk cId="3250383161" sldId="1547"/>
        </pc:sldMkLst>
      </pc:sldChg>
      <pc:sldChg chg="del">
        <pc:chgData name="Dave Glover (DEVELOPER RELATIONS)" userId="fc7c5a90-86aa-4465-976c-7ac5389836bc" providerId="ADAL" clId="{D08AD11C-9A36-4269-A9F9-DD42D64A9169}" dt="2019-03-28T01:50:07.861" v="1689" actId="2696"/>
        <pc:sldMkLst>
          <pc:docMk/>
          <pc:sldMk cId="2588535076" sldId="1551"/>
        </pc:sldMkLst>
      </pc:sldChg>
      <pc:sldChg chg="del">
        <pc:chgData name="Dave Glover (DEVELOPER RELATIONS)" userId="fc7c5a90-86aa-4465-976c-7ac5389836bc" providerId="ADAL" clId="{D08AD11C-9A36-4269-A9F9-DD42D64A9169}" dt="2019-03-28T01:52:15.919" v="1754" actId="2696"/>
        <pc:sldMkLst>
          <pc:docMk/>
          <pc:sldMk cId="863999175" sldId="1574"/>
        </pc:sldMkLst>
      </pc:sldChg>
      <pc:sldChg chg="add del">
        <pc:chgData name="Dave Glover (DEVELOPER RELATIONS)" userId="fc7c5a90-86aa-4465-976c-7ac5389836bc" providerId="ADAL" clId="{D08AD11C-9A36-4269-A9F9-DD42D64A9169}" dt="2019-03-28T02:04:51.381" v="2045" actId="2696"/>
        <pc:sldMkLst>
          <pc:docMk/>
          <pc:sldMk cId="3624622951" sldId="1574"/>
        </pc:sldMkLst>
      </pc:sldChg>
      <pc:sldChg chg="add del">
        <pc:chgData name="Dave Glover (DEVELOPER RELATIONS)" userId="fc7c5a90-86aa-4465-976c-7ac5389836bc" providerId="ADAL" clId="{D08AD11C-9A36-4269-A9F9-DD42D64A9169}" dt="2019-03-28T02:01:19.536" v="1989" actId="2696"/>
        <pc:sldMkLst>
          <pc:docMk/>
          <pc:sldMk cId="869949244" sldId="1598"/>
        </pc:sldMkLst>
      </pc:sldChg>
      <pc:sldChg chg="addSp delSp modSp add del">
        <pc:chgData name="Dave Glover (DEVELOPER RELATIONS)" userId="fc7c5a90-86aa-4465-976c-7ac5389836bc" providerId="ADAL" clId="{D08AD11C-9A36-4269-A9F9-DD42D64A9169}" dt="2019-03-28T02:01:20.686" v="1994" actId="478"/>
        <pc:sldMkLst>
          <pc:docMk/>
          <pc:sldMk cId="1542754011" sldId="1598"/>
        </pc:sldMkLst>
        <pc:picChg chg="add del mod">
          <ac:chgData name="Dave Glover (DEVELOPER RELATIONS)" userId="fc7c5a90-86aa-4465-976c-7ac5389836bc" providerId="ADAL" clId="{D08AD11C-9A36-4269-A9F9-DD42D64A9169}" dt="2019-03-28T02:01:20.686" v="1994" actId="478"/>
          <ac:picMkLst>
            <pc:docMk/>
            <pc:sldMk cId="1542754011" sldId="1598"/>
            <ac:picMk id="48" creationId="{19B11C25-3FA1-458B-B188-E8B57172C042}"/>
          </ac:picMkLst>
        </pc:picChg>
      </pc:sldChg>
      <pc:sldChg chg="del">
        <pc:chgData name="Dave Glover (DEVELOPER RELATIONS)" userId="fc7c5a90-86aa-4465-976c-7ac5389836bc" providerId="ADAL" clId="{D08AD11C-9A36-4269-A9F9-DD42D64A9169}" dt="2019-03-28T01:52:15.919" v="1755" actId="2696"/>
        <pc:sldMkLst>
          <pc:docMk/>
          <pc:sldMk cId="3243392601" sldId="1598"/>
        </pc:sldMkLst>
      </pc:sldChg>
      <pc:sldChg chg="del">
        <pc:chgData name="Dave Glover (DEVELOPER RELATIONS)" userId="fc7c5a90-86aa-4465-976c-7ac5389836bc" providerId="ADAL" clId="{D08AD11C-9A36-4269-A9F9-DD42D64A9169}" dt="2019-03-28T02:04:51.419" v="2052" actId="2696"/>
        <pc:sldMkLst>
          <pc:docMk/>
          <pc:sldMk cId="678605305" sldId="1637"/>
        </pc:sldMkLst>
      </pc:sldChg>
      <pc:sldChg chg="del">
        <pc:chgData name="Dave Glover (DEVELOPER RELATIONS)" userId="fc7c5a90-86aa-4465-976c-7ac5389836bc" providerId="ADAL" clId="{D08AD11C-9A36-4269-A9F9-DD42D64A9169}" dt="2019-03-28T02:04:51.419" v="2053" actId="2696"/>
        <pc:sldMkLst>
          <pc:docMk/>
          <pc:sldMk cId="3643001797" sldId="1894"/>
        </pc:sldMkLst>
      </pc:sldChg>
      <pc:sldChg chg="add del">
        <pc:chgData name="Dave Glover (DEVELOPER RELATIONS)" userId="fc7c5a90-86aa-4465-976c-7ac5389836bc" providerId="ADAL" clId="{D08AD11C-9A36-4269-A9F9-DD42D64A9169}" dt="2019-03-28T02:04:51.381" v="2047" actId="2696"/>
        <pc:sldMkLst>
          <pc:docMk/>
          <pc:sldMk cId="1959916248" sldId="1954"/>
        </pc:sldMkLst>
      </pc:sldChg>
      <pc:sldChg chg="del modTransition">
        <pc:chgData name="Dave Glover (DEVELOPER RELATIONS)" userId="fc7c5a90-86aa-4465-976c-7ac5389836bc" providerId="ADAL" clId="{D08AD11C-9A36-4269-A9F9-DD42D64A9169}" dt="2019-03-28T01:51:17.794" v="1741" actId="2696"/>
        <pc:sldMkLst>
          <pc:docMk/>
          <pc:sldMk cId="3680213205" sldId="1954"/>
        </pc:sldMkLst>
      </pc:sldChg>
      <pc:sldChg chg="del">
        <pc:chgData name="Dave Glover (DEVELOPER RELATIONS)" userId="fc7c5a90-86aa-4465-976c-7ac5389836bc" providerId="ADAL" clId="{D08AD11C-9A36-4269-A9F9-DD42D64A9169}" dt="2019-03-28T02:04:51.381" v="2046" actId="2696"/>
        <pc:sldMkLst>
          <pc:docMk/>
          <pc:sldMk cId="3910901523" sldId="2032"/>
        </pc:sldMkLst>
      </pc:sldChg>
      <pc:sldChg chg="add del">
        <pc:chgData name="Dave Glover (DEVELOPER RELATIONS)" userId="fc7c5a90-86aa-4465-976c-7ac5389836bc" providerId="ADAL" clId="{D08AD11C-9A36-4269-A9F9-DD42D64A9169}" dt="2019-03-28T02:01:21.342" v="1995" actId="2696"/>
        <pc:sldMkLst>
          <pc:docMk/>
          <pc:sldMk cId="47566283" sldId="2071"/>
        </pc:sldMkLst>
      </pc:sldChg>
      <pc:sldChg chg="del">
        <pc:chgData name="Dave Glover (DEVELOPER RELATIONS)" userId="fc7c5a90-86aa-4465-976c-7ac5389836bc" providerId="ADAL" clId="{D08AD11C-9A36-4269-A9F9-DD42D64A9169}" dt="2019-03-28T01:51:17.826" v="1743" actId="2696"/>
        <pc:sldMkLst>
          <pc:docMk/>
          <pc:sldMk cId="1695266238" sldId="2071"/>
        </pc:sldMkLst>
      </pc:sldChg>
      <pc:sldChg chg="addSp delSp modSp add del">
        <pc:chgData name="Dave Glover (DEVELOPER RELATIONS)" userId="fc7c5a90-86aa-4465-976c-7ac5389836bc" providerId="ADAL" clId="{D08AD11C-9A36-4269-A9F9-DD42D64A9169}" dt="2019-03-28T02:08:32.693" v="2095" actId="1076"/>
        <pc:sldMkLst>
          <pc:docMk/>
          <pc:sldMk cId="2067759149" sldId="2071"/>
        </pc:sldMkLst>
        <pc:spChg chg="mod">
          <ac:chgData name="Dave Glover (DEVELOPER RELATIONS)" userId="fc7c5a90-86aa-4465-976c-7ac5389836bc" providerId="ADAL" clId="{D08AD11C-9A36-4269-A9F9-DD42D64A9169}" dt="2019-03-28T02:08:24.202" v="2094" actId="1076"/>
          <ac:spMkLst>
            <pc:docMk/>
            <pc:sldMk cId="2067759149" sldId="2071"/>
            <ac:spMk id="3" creationId="{590239BB-3F67-4C1F-AAD5-72B7975F34B8}"/>
          </ac:spMkLst>
        </pc:spChg>
        <pc:picChg chg="del">
          <ac:chgData name="Dave Glover (DEVELOPER RELATIONS)" userId="fc7c5a90-86aa-4465-976c-7ac5389836bc" providerId="ADAL" clId="{D08AD11C-9A36-4269-A9F9-DD42D64A9169}" dt="2019-03-28T02:07:21.048" v="2059" actId="478"/>
          <ac:picMkLst>
            <pc:docMk/>
            <pc:sldMk cId="2067759149" sldId="2071"/>
            <ac:picMk id="4" creationId="{32AF25A1-3E0C-4541-A8B8-7D27BBCA370F}"/>
          </ac:picMkLst>
        </pc:picChg>
        <pc:picChg chg="add mod">
          <ac:chgData name="Dave Glover (DEVELOPER RELATIONS)" userId="fc7c5a90-86aa-4465-976c-7ac5389836bc" providerId="ADAL" clId="{D08AD11C-9A36-4269-A9F9-DD42D64A9169}" dt="2019-03-28T02:08:32.693" v="2095" actId="1076"/>
          <ac:picMkLst>
            <pc:docMk/>
            <pc:sldMk cId="2067759149" sldId="2071"/>
            <ac:picMk id="5" creationId="{7720D4F1-EC9C-4D77-95BC-C8006F9A43BA}"/>
          </ac:picMkLst>
        </pc:picChg>
      </pc:sldChg>
      <pc:sldChg chg="del">
        <pc:chgData name="Dave Glover (DEVELOPER RELATIONS)" userId="fc7c5a90-86aa-4465-976c-7ac5389836bc" providerId="ADAL" clId="{D08AD11C-9A36-4269-A9F9-DD42D64A9169}" dt="2019-03-28T01:52:15.908" v="1749" actId="2696"/>
        <pc:sldMkLst>
          <pc:docMk/>
          <pc:sldMk cId="3155403855" sldId="2076"/>
        </pc:sldMkLst>
      </pc:sldChg>
      <pc:sldChg chg="add del">
        <pc:chgData name="Dave Glover (DEVELOPER RELATIONS)" userId="fc7c5a90-86aa-4465-976c-7ac5389836bc" providerId="ADAL" clId="{D08AD11C-9A36-4269-A9F9-DD42D64A9169}" dt="2019-03-28T02:04:57.358" v="2056" actId="2696"/>
        <pc:sldMkLst>
          <pc:docMk/>
          <pc:sldMk cId="3758344462" sldId="2076"/>
        </pc:sldMkLst>
      </pc:sldChg>
      <pc:sldChg chg="modSp del">
        <pc:chgData name="Dave Glover (DEVELOPER RELATIONS)" userId="fc7c5a90-86aa-4465-976c-7ac5389836bc" providerId="ADAL" clId="{D08AD11C-9A36-4269-A9F9-DD42D64A9169}" dt="2019-03-28T02:05:42.631" v="2058" actId="2696"/>
        <pc:sldMkLst>
          <pc:docMk/>
          <pc:sldMk cId="3057121316" sldId="2077"/>
        </pc:sldMkLst>
        <pc:spChg chg="mod">
          <ac:chgData name="Dave Glover (DEVELOPER RELATIONS)" userId="fc7c5a90-86aa-4465-976c-7ac5389836bc" providerId="ADAL" clId="{D08AD11C-9A36-4269-A9F9-DD42D64A9169}" dt="2019-03-28T01:55:40.638" v="1892" actId="14100"/>
          <ac:spMkLst>
            <pc:docMk/>
            <pc:sldMk cId="3057121316" sldId="2077"/>
            <ac:spMk id="6" creationId="{D048832C-9E8F-4B45-B2EA-D1A44B930A7E}"/>
          </ac:spMkLst>
        </pc:spChg>
      </pc:sldChg>
      <pc:sldChg chg="addSp delSp modSp">
        <pc:chgData name="Dave Glover (DEVELOPER RELATIONS)" userId="fc7c5a90-86aa-4465-976c-7ac5389836bc" providerId="ADAL" clId="{D08AD11C-9A36-4269-A9F9-DD42D64A9169}" dt="2019-03-28T01:54:02.311" v="1771" actId="1076"/>
        <pc:sldMkLst>
          <pc:docMk/>
          <pc:sldMk cId="4112515805" sldId="2080"/>
        </pc:sldMkLst>
        <pc:picChg chg="add mod">
          <ac:chgData name="Dave Glover (DEVELOPER RELATIONS)" userId="fc7c5a90-86aa-4465-976c-7ac5389836bc" providerId="ADAL" clId="{D08AD11C-9A36-4269-A9F9-DD42D64A9169}" dt="2019-03-28T01:54:02.311" v="1771" actId="1076"/>
          <ac:picMkLst>
            <pc:docMk/>
            <pc:sldMk cId="4112515805" sldId="2080"/>
            <ac:picMk id="32" creationId="{BA89B6AE-E272-433F-8484-AF5FF2BED24C}"/>
          </ac:picMkLst>
        </pc:picChg>
        <pc:picChg chg="del">
          <ac:chgData name="Dave Glover (DEVELOPER RELATIONS)" userId="fc7c5a90-86aa-4465-976c-7ac5389836bc" providerId="ADAL" clId="{D08AD11C-9A36-4269-A9F9-DD42D64A9169}" dt="2019-03-28T01:53:43.372" v="1763" actId="478"/>
          <ac:picMkLst>
            <pc:docMk/>
            <pc:sldMk cId="4112515805" sldId="2080"/>
            <ac:picMk id="123" creationId="{C285AFB8-29E7-4D90-B44A-5C51815514CD}"/>
          </ac:picMkLst>
        </pc:picChg>
        <pc:picChg chg="del">
          <ac:chgData name="Dave Glover (DEVELOPER RELATIONS)" userId="fc7c5a90-86aa-4465-976c-7ac5389836bc" providerId="ADAL" clId="{D08AD11C-9A36-4269-A9F9-DD42D64A9169}" dt="2019-03-28T01:53:41.326" v="1762" actId="478"/>
          <ac:picMkLst>
            <pc:docMk/>
            <pc:sldMk cId="4112515805" sldId="2080"/>
            <ac:picMk id="124" creationId="{81512EA3-A5C1-4616-86FD-5BDBAEA289B9}"/>
          </ac:picMkLst>
        </pc:picChg>
        <pc:picChg chg="del">
          <ac:chgData name="Dave Glover (DEVELOPER RELATIONS)" userId="fc7c5a90-86aa-4465-976c-7ac5389836bc" providerId="ADAL" clId="{D08AD11C-9A36-4269-A9F9-DD42D64A9169}" dt="2019-03-28T01:53:45.181" v="1764" actId="478"/>
          <ac:picMkLst>
            <pc:docMk/>
            <pc:sldMk cId="4112515805" sldId="2080"/>
            <ac:picMk id="2052" creationId="{9C5231AD-72DA-4348-AB3D-CE709F273B58}"/>
          </ac:picMkLst>
        </pc:picChg>
      </pc:sldChg>
      <pc:sldChg chg="del">
        <pc:chgData name="Dave Glover (DEVELOPER RELATIONS)" userId="fc7c5a90-86aa-4465-976c-7ac5389836bc" providerId="ADAL" clId="{D08AD11C-9A36-4269-A9F9-DD42D64A9169}" dt="2019-03-28T01:52:15.950" v="1756" actId="2696"/>
        <pc:sldMkLst>
          <pc:docMk/>
          <pc:sldMk cId="644642339" sldId="2081"/>
        </pc:sldMkLst>
      </pc:sldChg>
      <pc:sldChg chg="add del">
        <pc:chgData name="Dave Glover (DEVELOPER RELATIONS)" userId="fc7c5a90-86aa-4465-976c-7ac5389836bc" providerId="ADAL" clId="{D08AD11C-9A36-4269-A9F9-DD42D64A9169}" dt="2019-03-28T02:04:51.413" v="2050" actId="2696"/>
        <pc:sldMkLst>
          <pc:docMk/>
          <pc:sldMk cId="2642320865" sldId="2081"/>
        </pc:sldMkLst>
      </pc:sldChg>
      <pc:sldChg chg="del">
        <pc:chgData name="Dave Glover (DEVELOPER RELATIONS)" userId="fc7c5a90-86aa-4465-976c-7ac5389836bc" providerId="ADAL" clId="{D08AD11C-9A36-4269-A9F9-DD42D64A9169}" dt="2019-03-28T01:52:49.049" v="1760" actId="2696"/>
        <pc:sldMkLst>
          <pc:docMk/>
          <pc:sldMk cId="729927165" sldId="2082"/>
        </pc:sldMkLst>
      </pc:sldChg>
      <pc:sldChg chg="add del">
        <pc:chgData name="Dave Glover (DEVELOPER RELATIONS)" userId="fc7c5a90-86aa-4465-976c-7ac5389836bc" providerId="ADAL" clId="{D08AD11C-9A36-4269-A9F9-DD42D64A9169}" dt="2019-03-28T02:04:57.343" v="2055" actId="2696"/>
        <pc:sldMkLst>
          <pc:docMk/>
          <pc:sldMk cId="4049861474" sldId="2082"/>
        </pc:sldMkLst>
      </pc:sldChg>
      <pc:sldChg chg="modSp">
        <pc:chgData name="Dave Glover (DEVELOPER RELATIONS)" userId="fc7c5a90-86aa-4465-976c-7ac5389836bc" providerId="ADAL" clId="{D08AD11C-9A36-4269-A9F9-DD42D64A9169}" dt="2019-03-28T01:49:57.665" v="1688" actId="20577"/>
        <pc:sldMkLst>
          <pc:docMk/>
          <pc:sldMk cId="3155852153" sldId="2085"/>
        </pc:sldMkLst>
        <pc:spChg chg="mod">
          <ac:chgData name="Dave Glover (DEVELOPER RELATIONS)" userId="fc7c5a90-86aa-4465-976c-7ac5389836bc" providerId="ADAL" clId="{D08AD11C-9A36-4269-A9F9-DD42D64A9169}" dt="2019-03-28T01:49:57.665" v="1688" actId="20577"/>
          <ac:spMkLst>
            <pc:docMk/>
            <pc:sldMk cId="3155852153" sldId="2085"/>
            <ac:spMk id="4" creationId="{F1F254DF-2642-402A-8C2E-24F174E2D731}"/>
          </ac:spMkLst>
        </pc:spChg>
      </pc:sldChg>
      <pc:sldChg chg="add del">
        <pc:chgData name="Dave Glover (DEVELOPER RELATIONS)" userId="fc7c5a90-86aa-4465-976c-7ac5389836bc" providerId="ADAL" clId="{D08AD11C-9A36-4269-A9F9-DD42D64A9169}" dt="2019-03-28T02:04:51.381" v="2049" actId="2696"/>
        <pc:sldMkLst>
          <pc:docMk/>
          <pc:sldMk cId="875120184" sldId="2086"/>
        </pc:sldMkLst>
      </pc:sldChg>
      <pc:sldChg chg="del">
        <pc:chgData name="Dave Glover (DEVELOPER RELATIONS)" userId="fc7c5a90-86aa-4465-976c-7ac5389836bc" providerId="ADAL" clId="{D08AD11C-9A36-4269-A9F9-DD42D64A9169}" dt="2019-03-28T01:52:15.950" v="1758" actId="2696"/>
        <pc:sldMkLst>
          <pc:docMk/>
          <pc:sldMk cId="1800186104" sldId="2086"/>
        </pc:sldMkLst>
      </pc:sldChg>
      <pc:sldChg chg="modNotes">
        <pc:chgData name="Dave Glover (DEVELOPER RELATIONS)" userId="fc7c5a90-86aa-4465-976c-7ac5389836bc" providerId="ADAL" clId="{D08AD11C-9A36-4269-A9F9-DD42D64A9169}" dt="2019-03-28T02:09:23.472" v="2096"/>
        <pc:sldMkLst>
          <pc:docMk/>
          <pc:sldMk cId="1279202860" sldId="2087"/>
        </pc:sldMkLst>
      </pc:sldChg>
      <pc:sldChg chg="del">
        <pc:chgData name="Dave Glover (DEVELOPER RELATIONS)" userId="fc7c5a90-86aa-4465-976c-7ac5389836bc" providerId="ADAL" clId="{D08AD11C-9A36-4269-A9F9-DD42D64A9169}" dt="2019-03-28T02:05:25.953" v="2057" actId="2696"/>
        <pc:sldMkLst>
          <pc:docMk/>
          <pc:sldMk cId="2475612576" sldId="2088"/>
        </pc:sldMkLst>
      </pc:sldChg>
      <pc:sldChg chg="add del">
        <pc:chgData name="Dave Glover (DEVELOPER RELATIONS)" userId="fc7c5a90-86aa-4465-976c-7ac5389836bc" providerId="ADAL" clId="{D08AD11C-9A36-4269-A9F9-DD42D64A9169}" dt="2019-03-28T02:01:19.352" v="1988" actId="2696"/>
        <pc:sldMkLst>
          <pc:docMk/>
          <pc:sldMk cId="1170056153" sldId="2089"/>
        </pc:sldMkLst>
      </pc:sldChg>
      <pc:sldChg chg="modSp add">
        <pc:chgData name="Dave Glover (DEVELOPER RELATIONS)" userId="fc7c5a90-86aa-4465-976c-7ac5389836bc" providerId="ADAL" clId="{D08AD11C-9A36-4269-A9F9-DD42D64A9169}" dt="2019-03-28T02:04:23.728" v="2040" actId="20577"/>
        <pc:sldMkLst>
          <pc:docMk/>
          <pc:sldMk cId="3568469742" sldId="2089"/>
        </pc:sldMkLst>
        <pc:spChg chg="mod">
          <ac:chgData name="Dave Glover (DEVELOPER RELATIONS)" userId="fc7c5a90-86aa-4465-976c-7ac5389836bc" providerId="ADAL" clId="{D08AD11C-9A36-4269-A9F9-DD42D64A9169}" dt="2019-03-28T02:04:23.728" v="2040" actId="20577"/>
          <ac:spMkLst>
            <pc:docMk/>
            <pc:sldMk cId="3568469742" sldId="2089"/>
            <ac:spMk id="3" creationId="{34D710EF-AE80-432C-97BE-A01A71945C56}"/>
          </ac:spMkLst>
        </pc:spChg>
      </pc:sldChg>
      <pc:sldChg chg="addSp delSp modSp add">
        <pc:chgData name="Dave Glover (DEVELOPER RELATIONS)" userId="fc7c5a90-86aa-4465-976c-7ac5389836bc" providerId="ADAL" clId="{D08AD11C-9A36-4269-A9F9-DD42D64A9169}" dt="2019-03-28T02:01:20.540" v="1991" actId="6549"/>
        <pc:sldMkLst>
          <pc:docMk/>
          <pc:sldMk cId="627739773" sldId="2090"/>
        </pc:sldMkLst>
        <pc:spChg chg="del">
          <ac:chgData name="Dave Glover (DEVELOPER RELATIONS)" userId="fc7c5a90-86aa-4465-976c-7ac5389836bc" providerId="ADAL" clId="{D08AD11C-9A36-4269-A9F9-DD42D64A9169}" dt="2019-03-28T01:08:27.437" v="12"/>
          <ac:spMkLst>
            <pc:docMk/>
            <pc:sldMk cId="627739773" sldId="2090"/>
            <ac:spMk id="2" creationId="{EF0F4714-47AA-48FF-989D-8A7E32EF7267}"/>
          </ac:spMkLst>
        </pc:spChg>
        <pc:spChg chg="add mod">
          <ac:chgData name="Dave Glover (DEVELOPER RELATIONS)" userId="fc7c5a90-86aa-4465-976c-7ac5389836bc" providerId="ADAL" clId="{D08AD11C-9A36-4269-A9F9-DD42D64A9169}" dt="2019-03-28T01:08:46.678" v="60" actId="20577"/>
          <ac:spMkLst>
            <pc:docMk/>
            <pc:sldMk cId="627739773" sldId="2090"/>
            <ac:spMk id="3" creationId="{1F069ECC-BB13-4F26-8921-83BD14D7B0B3}"/>
          </ac:spMkLst>
        </pc:spChg>
        <pc:spChg chg="add mod">
          <ac:chgData name="Dave Glover (DEVELOPER RELATIONS)" userId="fc7c5a90-86aa-4465-976c-7ac5389836bc" providerId="ADAL" clId="{D08AD11C-9A36-4269-A9F9-DD42D64A9169}" dt="2019-03-28T02:01:20.540" v="1991" actId="6549"/>
          <ac:spMkLst>
            <pc:docMk/>
            <pc:sldMk cId="627739773" sldId="2090"/>
            <ac:spMk id="4" creationId="{D75A5C96-E2DB-4B77-8CF3-6744CC78D916}"/>
          </ac:spMkLst>
        </pc:spChg>
        <pc:picChg chg="add mod">
          <ac:chgData name="Dave Glover (DEVELOPER RELATIONS)" userId="fc7c5a90-86aa-4465-976c-7ac5389836bc" providerId="ADAL" clId="{D08AD11C-9A36-4269-A9F9-DD42D64A9169}" dt="2019-03-28T01:22:33.065" v="805" actId="1076"/>
          <ac:picMkLst>
            <pc:docMk/>
            <pc:sldMk cId="627739773" sldId="2090"/>
            <ac:picMk id="5" creationId="{F61EE568-C2F5-490E-838B-3309BE465D5B}"/>
          </ac:picMkLst>
        </pc:picChg>
      </pc:sldChg>
      <pc:sldChg chg="addSp delSp modSp add">
        <pc:chgData name="Dave Glover (DEVELOPER RELATIONS)" userId="fc7c5a90-86aa-4465-976c-7ac5389836bc" providerId="ADAL" clId="{D08AD11C-9A36-4269-A9F9-DD42D64A9169}" dt="2019-03-28T01:44:50.363" v="1375" actId="6549"/>
        <pc:sldMkLst>
          <pc:docMk/>
          <pc:sldMk cId="1510916024" sldId="2091"/>
        </pc:sldMkLst>
        <pc:spChg chg="del">
          <ac:chgData name="Dave Glover (DEVELOPER RELATIONS)" userId="fc7c5a90-86aa-4465-976c-7ac5389836bc" providerId="ADAL" clId="{D08AD11C-9A36-4269-A9F9-DD42D64A9169}" dt="2019-03-28T01:28:44.583" v="1018"/>
          <ac:spMkLst>
            <pc:docMk/>
            <pc:sldMk cId="1510916024" sldId="2091"/>
            <ac:spMk id="2" creationId="{789D911E-D1DC-41D4-B8C1-3743EB962C01}"/>
          </ac:spMkLst>
        </pc:spChg>
        <pc:spChg chg="add mod">
          <ac:chgData name="Dave Glover (DEVELOPER RELATIONS)" userId="fc7c5a90-86aa-4465-976c-7ac5389836bc" providerId="ADAL" clId="{D08AD11C-9A36-4269-A9F9-DD42D64A9169}" dt="2019-03-28T01:44:50.363" v="1375" actId="6549"/>
          <ac:spMkLst>
            <pc:docMk/>
            <pc:sldMk cId="1510916024" sldId="2091"/>
            <ac:spMk id="3" creationId="{9D3776C8-1DAA-4D73-BBDB-9BE103AD7069}"/>
          </ac:spMkLst>
        </pc:spChg>
        <pc:spChg chg="add del mod">
          <ac:chgData name="Dave Glover (DEVELOPER RELATIONS)" userId="fc7c5a90-86aa-4465-976c-7ac5389836bc" providerId="ADAL" clId="{D08AD11C-9A36-4269-A9F9-DD42D64A9169}" dt="2019-03-28T01:39:07.544" v="1275" actId="478"/>
          <ac:spMkLst>
            <pc:docMk/>
            <pc:sldMk cId="1510916024" sldId="2091"/>
            <ac:spMk id="4" creationId="{546E96E3-D15C-4EE8-9310-E64658E503C4}"/>
          </ac:spMkLst>
        </pc:spChg>
        <pc:spChg chg="add mod topLvl">
          <ac:chgData name="Dave Glover (DEVELOPER RELATIONS)" userId="fc7c5a90-86aa-4465-976c-7ac5389836bc" providerId="ADAL" clId="{D08AD11C-9A36-4269-A9F9-DD42D64A9169}" dt="2019-03-28T01:44:41.854" v="1367" actId="1076"/>
          <ac:spMkLst>
            <pc:docMk/>
            <pc:sldMk cId="1510916024" sldId="2091"/>
            <ac:spMk id="8" creationId="{D0BBCCF1-3602-48B9-97E4-33A424006640}"/>
          </ac:spMkLst>
        </pc:spChg>
        <pc:spChg chg="add mod">
          <ac:chgData name="Dave Glover (DEVELOPER RELATIONS)" userId="fc7c5a90-86aa-4465-976c-7ac5389836bc" providerId="ADAL" clId="{D08AD11C-9A36-4269-A9F9-DD42D64A9169}" dt="2019-03-28T01:44:28.183" v="1366" actId="1036"/>
          <ac:spMkLst>
            <pc:docMk/>
            <pc:sldMk cId="1510916024" sldId="2091"/>
            <ac:spMk id="9" creationId="{70AE821D-C3B6-4677-9F55-0F0845264172}"/>
          </ac:spMkLst>
        </pc:spChg>
        <pc:spChg chg="add del mod">
          <ac:chgData name="Dave Glover (DEVELOPER RELATIONS)" userId="fc7c5a90-86aa-4465-976c-7ac5389836bc" providerId="ADAL" clId="{D08AD11C-9A36-4269-A9F9-DD42D64A9169}" dt="2019-03-28T01:39:10.433" v="1276" actId="478"/>
          <ac:spMkLst>
            <pc:docMk/>
            <pc:sldMk cId="1510916024" sldId="2091"/>
            <ac:spMk id="11" creationId="{4735ED74-397B-46A2-A152-82F139F0BD5C}"/>
          </ac:spMkLst>
        </pc:spChg>
        <pc:spChg chg="add mod">
          <ac:chgData name="Dave Glover (DEVELOPER RELATIONS)" userId="fc7c5a90-86aa-4465-976c-7ac5389836bc" providerId="ADAL" clId="{D08AD11C-9A36-4269-A9F9-DD42D64A9169}" dt="2019-03-28T01:44:28.183" v="1366" actId="1036"/>
          <ac:spMkLst>
            <pc:docMk/>
            <pc:sldMk cId="1510916024" sldId="2091"/>
            <ac:spMk id="12" creationId="{E764AAD3-28BD-48B4-A892-8FC3561CDC4F}"/>
          </ac:spMkLst>
        </pc:spChg>
        <pc:grpChg chg="add del mod">
          <ac:chgData name="Dave Glover (DEVELOPER RELATIONS)" userId="fc7c5a90-86aa-4465-976c-7ac5389836bc" providerId="ADAL" clId="{D08AD11C-9A36-4269-A9F9-DD42D64A9169}" dt="2019-03-28T01:43:07.710" v="1318" actId="165"/>
          <ac:grpSpMkLst>
            <pc:docMk/>
            <pc:sldMk cId="1510916024" sldId="2091"/>
            <ac:grpSpMk id="13" creationId="{E601BA6E-DE98-4E6C-A5B8-058D24509C16}"/>
          </ac:grpSpMkLst>
        </pc:grpChg>
        <pc:picChg chg="add mod topLvl">
          <ac:chgData name="Dave Glover (DEVELOPER RELATIONS)" userId="fc7c5a90-86aa-4465-976c-7ac5389836bc" providerId="ADAL" clId="{D08AD11C-9A36-4269-A9F9-DD42D64A9169}" dt="2019-03-28T01:44:28.183" v="1366" actId="1036"/>
          <ac:picMkLst>
            <pc:docMk/>
            <pc:sldMk cId="1510916024" sldId="2091"/>
            <ac:picMk id="5" creationId="{AC86D347-6E63-4749-8B58-70318A4065EA}"/>
          </ac:picMkLst>
        </pc:picChg>
        <pc:picChg chg="add mod">
          <ac:chgData name="Dave Glover (DEVELOPER RELATIONS)" userId="fc7c5a90-86aa-4465-976c-7ac5389836bc" providerId="ADAL" clId="{D08AD11C-9A36-4269-A9F9-DD42D64A9169}" dt="2019-03-28T01:44:28.183" v="1366" actId="1036"/>
          <ac:picMkLst>
            <pc:docMk/>
            <pc:sldMk cId="1510916024" sldId="2091"/>
            <ac:picMk id="7" creationId="{0CA47D29-36DF-4E2F-8E70-657A55D3E999}"/>
          </ac:picMkLst>
        </pc:picChg>
        <pc:picChg chg="add mod">
          <ac:chgData name="Dave Glover (DEVELOPER RELATIONS)" userId="fc7c5a90-86aa-4465-976c-7ac5389836bc" providerId="ADAL" clId="{D08AD11C-9A36-4269-A9F9-DD42D64A9169}" dt="2019-03-28T01:44:28.183" v="1366" actId="1036"/>
          <ac:picMkLst>
            <pc:docMk/>
            <pc:sldMk cId="1510916024" sldId="2091"/>
            <ac:picMk id="1026" creationId="{B69704E5-F79C-477D-8A10-FA290CD88512}"/>
          </ac:picMkLst>
        </pc:picChg>
      </pc:sldChg>
      <pc:sldChg chg="addSp modSp add">
        <pc:chgData name="Dave Glover (DEVELOPER RELATIONS)" userId="fc7c5a90-86aa-4465-976c-7ac5389836bc" providerId="ADAL" clId="{D08AD11C-9A36-4269-A9F9-DD42D64A9169}" dt="2019-03-28T01:48:22.590" v="1656" actId="313"/>
        <pc:sldMkLst>
          <pc:docMk/>
          <pc:sldMk cId="3930396550" sldId="2092"/>
        </pc:sldMkLst>
        <pc:spChg chg="mod">
          <ac:chgData name="Dave Glover (DEVELOPER RELATIONS)" userId="fc7c5a90-86aa-4465-976c-7ac5389836bc" providerId="ADAL" clId="{D08AD11C-9A36-4269-A9F9-DD42D64A9169}" dt="2019-03-28T01:48:22.590" v="1656" actId="313"/>
          <ac:spMkLst>
            <pc:docMk/>
            <pc:sldMk cId="3930396550" sldId="2092"/>
            <ac:spMk id="2" creationId="{D404B890-6672-4F8E-9F14-C6092F8BCE0A}"/>
          </ac:spMkLst>
        </pc:spChg>
        <pc:spChg chg="mod">
          <ac:chgData name="Dave Glover (DEVELOPER RELATIONS)" userId="fc7c5a90-86aa-4465-976c-7ac5389836bc" providerId="ADAL" clId="{D08AD11C-9A36-4269-A9F9-DD42D64A9169}" dt="2019-03-28T01:48:17.989" v="1655" actId="20577"/>
          <ac:spMkLst>
            <pc:docMk/>
            <pc:sldMk cId="3930396550" sldId="2092"/>
            <ac:spMk id="3" creationId="{41FC471A-BD84-4629-AC7A-54D12869931F}"/>
          </ac:spMkLst>
        </pc:spChg>
        <pc:picChg chg="add mod">
          <ac:chgData name="Dave Glover (DEVELOPER RELATIONS)" userId="fc7c5a90-86aa-4465-976c-7ac5389836bc" providerId="ADAL" clId="{D08AD11C-9A36-4269-A9F9-DD42D64A9169}" dt="2019-03-28T01:46:37.203" v="1501" actId="14100"/>
          <ac:picMkLst>
            <pc:docMk/>
            <pc:sldMk cId="3930396550" sldId="2092"/>
            <ac:picMk id="4" creationId="{81AD17EF-2E7F-4617-A663-B7745DE8D8D6}"/>
          </ac:picMkLst>
        </pc:picChg>
      </pc:sldChg>
      <pc:sldChg chg="add modNotes">
        <pc:chgData name="Dave Glover (DEVELOPER RELATIONS)" userId="fc7c5a90-86aa-4465-976c-7ac5389836bc" providerId="ADAL" clId="{D08AD11C-9A36-4269-A9F9-DD42D64A9169}" dt="2019-03-28T02:09:23.472" v="2096"/>
        <pc:sldMkLst>
          <pc:docMk/>
          <pc:sldMk cId="286534025" sldId="2093"/>
        </pc:sldMkLst>
      </pc:sldChg>
      <pc:sldChg chg="add modNotes">
        <pc:chgData name="Dave Glover (DEVELOPER RELATIONS)" userId="fc7c5a90-86aa-4465-976c-7ac5389836bc" providerId="ADAL" clId="{D08AD11C-9A36-4269-A9F9-DD42D64A9169}" dt="2019-03-28T02:09:23.472" v="2096"/>
        <pc:sldMkLst>
          <pc:docMk/>
          <pc:sldMk cId="292483146" sldId="2094"/>
        </pc:sldMkLst>
      </pc:sldChg>
      <pc:sldChg chg="add">
        <pc:chgData name="Dave Glover (DEVELOPER RELATIONS)" userId="fc7c5a90-86aa-4465-976c-7ac5389836bc" providerId="ADAL" clId="{D08AD11C-9A36-4269-A9F9-DD42D64A9169}" dt="2019-03-28T01:49:21.351" v="1659"/>
        <pc:sldMkLst>
          <pc:docMk/>
          <pc:sldMk cId="1842885465" sldId="2095"/>
        </pc:sldMkLst>
      </pc:sldChg>
      <pc:sldChg chg="modSp add del">
        <pc:chgData name="Dave Glover (DEVELOPER RELATIONS)" userId="fc7c5a90-86aa-4465-976c-7ac5389836bc" providerId="ADAL" clId="{D08AD11C-9A36-4269-A9F9-DD42D64A9169}" dt="2019-03-28T01:51:17.826" v="1745" actId="2696"/>
        <pc:sldMkLst>
          <pc:docMk/>
          <pc:sldMk cId="486818688" sldId="2096"/>
        </pc:sldMkLst>
        <pc:spChg chg="mod">
          <ac:chgData name="Dave Glover (DEVELOPER RELATIONS)" userId="fc7c5a90-86aa-4465-976c-7ac5389836bc" providerId="ADAL" clId="{D08AD11C-9A36-4269-A9F9-DD42D64A9169}" dt="2019-03-28T01:50:50.079" v="1740" actId="20577"/>
          <ac:spMkLst>
            <pc:docMk/>
            <pc:sldMk cId="486818688" sldId="2096"/>
            <ac:spMk id="7" creationId="{31CB31F3-FF58-4D7E-A8A7-1DC764472758}"/>
          </ac:spMkLst>
        </pc:spChg>
      </pc:sldChg>
      <pc:sldChg chg="add del">
        <pc:chgData name="Dave Glover (DEVELOPER RELATIONS)" userId="fc7c5a90-86aa-4465-976c-7ac5389836bc" providerId="ADAL" clId="{D08AD11C-9A36-4269-A9F9-DD42D64A9169}" dt="2019-03-28T01:51:39.585" v="1747" actId="2696"/>
        <pc:sldMkLst>
          <pc:docMk/>
          <pc:sldMk cId="3372157573" sldId="2096"/>
        </pc:sldMkLst>
      </pc:sldChg>
      <pc:sldChg chg="add">
        <pc:chgData name="Dave Glover (DEVELOPER RELATIONS)" userId="fc7c5a90-86aa-4465-976c-7ac5389836bc" providerId="ADAL" clId="{D08AD11C-9A36-4269-A9F9-DD42D64A9169}" dt="2019-03-28T01:51:44.174" v="1748"/>
        <pc:sldMkLst>
          <pc:docMk/>
          <pc:sldMk cId="3629562381" sldId="2096"/>
        </pc:sldMkLst>
      </pc:sldChg>
      <pc:sldMasterChg chg="addSldLayout delSldLayout">
        <pc:chgData name="Dave Glover (DEVELOPER RELATIONS)" userId="fc7c5a90-86aa-4465-976c-7ac5389836bc" providerId="ADAL" clId="{D08AD11C-9A36-4269-A9F9-DD42D64A9169}" dt="2019-03-28T02:04:51.413" v="2051" actId="2696"/>
        <pc:sldMasterMkLst>
          <pc:docMk/>
          <pc:sldMasterMk cId="2005544715" sldId="2147484495"/>
        </pc:sldMasterMkLst>
        <pc:sldLayoutChg chg="del">
          <pc:chgData name="Dave Glover (DEVELOPER RELATIONS)" userId="fc7c5a90-86aa-4465-976c-7ac5389836bc" providerId="ADAL" clId="{D08AD11C-9A36-4269-A9F9-DD42D64A9169}" dt="2019-03-28T01:51:17.826" v="1744" actId="2696"/>
          <pc:sldLayoutMkLst>
            <pc:docMk/>
            <pc:sldMasterMk cId="2005544715" sldId="2147484495"/>
            <pc:sldLayoutMk cId="319770736" sldId="2147484523"/>
          </pc:sldLayoutMkLst>
        </pc:sldLayoutChg>
        <pc:sldLayoutChg chg="del">
          <pc:chgData name="Dave Glover (DEVELOPER RELATIONS)" userId="fc7c5a90-86aa-4465-976c-7ac5389836bc" providerId="ADAL" clId="{D08AD11C-9A36-4269-A9F9-DD42D64A9169}" dt="2019-03-28T01:51:17.794" v="1742" actId="2696"/>
          <pc:sldLayoutMkLst>
            <pc:docMk/>
            <pc:sldMasterMk cId="2005544715" sldId="2147484495"/>
            <pc:sldLayoutMk cId="103520224" sldId="2147484524"/>
          </pc:sldLayoutMkLst>
        </pc:sldLayoutChg>
        <pc:sldLayoutChg chg="del">
          <pc:chgData name="Dave Glover (DEVELOPER RELATIONS)" userId="fc7c5a90-86aa-4465-976c-7ac5389836bc" providerId="ADAL" clId="{D08AD11C-9A36-4269-A9F9-DD42D64A9169}" dt="2019-03-28T01:52:15.950" v="1757" actId="2696"/>
          <pc:sldLayoutMkLst>
            <pc:docMk/>
            <pc:sldMasterMk cId="2005544715" sldId="2147484495"/>
            <pc:sldLayoutMk cId="2319958002" sldId="2147484525"/>
          </pc:sldLayoutMkLst>
        </pc:sldLayoutChg>
        <pc:sldLayoutChg chg="del">
          <pc:chgData name="Dave Glover (DEVELOPER RELATIONS)" userId="fc7c5a90-86aa-4465-976c-7ac5389836bc" providerId="ADAL" clId="{D08AD11C-9A36-4269-A9F9-DD42D64A9169}" dt="2019-03-28T01:52:15.908" v="1752" actId="2696"/>
          <pc:sldLayoutMkLst>
            <pc:docMk/>
            <pc:sldMasterMk cId="2005544715" sldId="2147484495"/>
            <pc:sldLayoutMk cId="2315573097" sldId="2147484526"/>
          </pc:sldLayoutMkLst>
        </pc:sldLayoutChg>
        <pc:sldLayoutChg chg="del">
          <pc:chgData name="Dave Glover (DEVELOPER RELATIONS)" userId="fc7c5a90-86aa-4465-976c-7ac5389836bc" providerId="ADAL" clId="{D08AD11C-9A36-4269-A9F9-DD42D64A9169}" dt="2019-03-28T02:04:51.381" v="2048" actId="2696"/>
          <pc:sldLayoutMkLst>
            <pc:docMk/>
            <pc:sldMasterMk cId="2005544715" sldId="2147484495"/>
            <pc:sldLayoutMk cId="2740575523" sldId="2147484538"/>
          </pc:sldLayoutMkLst>
        </pc:sldLayoutChg>
        <pc:sldLayoutChg chg="add del">
          <pc:chgData name="Dave Glover (DEVELOPER RELATIONS)" userId="fc7c5a90-86aa-4465-976c-7ac5389836bc" providerId="ADAL" clId="{D08AD11C-9A36-4269-A9F9-DD42D64A9169}" dt="2019-03-28T02:01:21.342" v="1996" actId="2696"/>
          <pc:sldLayoutMkLst>
            <pc:docMk/>
            <pc:sldMasterMk cId="2005544715" sldId="2147484495"/>
            <pc:sldLayoutMk cId="2243519047" sldId="2147484539"/>
          </pc:sldLayoutMkLst>
        </pc:sldLayoutChg>
        <pc:sldLayoutChg chg="del">
          <pc:chgData name="Dave Glover (DEVELOPER RELATIONS)" userId="fc7c5a90-86aa-4465-976c-7ac5389836bc" providerId="ADAL" clId="{D08AD11C-9A36-4269-A9F9-DD42D64A9169}" dt="2019-03-28T02:04:51.413" v="2051" actId="2696"/>
          <pc:sldLayoutMkLst>
            <pc:docMk/>
            <pc:sldMasterMk cId="2005544715" sldId="2147484495"/>
            <pc:sldLayoutMk cId="2532512250" sldId="2147484540"/>
          </pc:sldLayoutMkLst>
        </pc:sldLayoutChg>
        <pc:sldLayoutChg chg="del">
          <pc:chgData name="Dave Glover (DEVELOPER RELATIONS)" userId="fc7c5a90-86aa-4465-976c-7ac5389836bc" providerId="ADAL" clId="{D08AD11C-9A36-4269-A9F9-DD42D64A9169}" dt="2019-03-28T02:04:51.366" v="2043" actId="2696"/>
          <pc:sldLayoutMkLst>
            <pc:docMk/>
            <pc:sldMasterMk cId="2005544715" sldId="2147484495"/>
            <pc:sldLayoutMk cId="2837867509" sldId="2147484541"/>
          </pc:sldLayoutMkLst>
        </pc:sldLayoutChg>
      </pc:sldMasterChg>
    </pc:docChg>
  </pc:docChgLst>
  <pc:docChgLst>
    <pc:chgData name="Dave Glover (DEVELOPER RELATIONS)" userId="S::dglover@microsoft.com::fc7c5a90-86aa-4465-976c-7ac5389836bc" providerId="AD" clId="Web-{31857260-61D3-8665-BFCB-615F0E4D04AD}"/>
    <pc:docChg chg="modSld">
      <pc:chgData name="Dave Glover (DEVELOPER RELATIONS)" userId="S::dglover@microsoft.com::fc7c5a90-86aa-4465-976c-7ac5389836bc" providerId="AD" clId="Web-{31857260-61D3-8665-BFCB-615F0E4D04AD}" dt="2019-03-28T05:23:48.047" v="34" actId="20577"/>
      <pc:docMkLst>
        <pc:docMk/>
      </pc:docMkLst>
      <pc:sldChg chg="modSp">
        <pc:chgData name="Dave Glover (DEVELOPER RELATIONS)" userId="S::dglover@microsoft.com::fc7c5a90-86aa-4465-976c-7ac5389836bc" providerId="AD" clId="Web-{31857260-61D3-8665-BFCB-615F0E4D04AD}" dt="2019-03-28T05:23:48.032" v="33" actId="20577"/>
        <pc:sldMkLst>
          <pc:docMk/>
          <pc:sldMk cId="627739773" sldId="2090"/>
        </pc:sldMkLst>
        <pc:spChg chg="mod">
          <ac:chgData name="Dave Glover (DEVELOPER RELATIONS)" userId="S::dglover@microsoft.com::fc7c5a90-86aa-4465-976c-7ac5389836bc" providerId="AD" clId="Web-{31857260-61D3-8665-BFCB-615F0E4D04AD}" dt="2019-03-28T05:23:41.844" v="24" actId="20577"/>
          <ac:spMkLst>
            <pc:docMk/>
            <pc:sldMk cId="627739773" sldId="2090"/>
            <ac:spMk id="3" creationId="{1F069ECC-BB13-4F26-8921-83BD14D7B0B3}"/>
          </ac:spMkLst>
        </pc:spChg>
        <pc:spChg chg="mod">
          <ac:chgData name="Dave Glover (DEVELOPER RELATIONS)" userId="S::dglover@microsoft.com::fc7c5a90-86aa-4465-976c-7ac5389836bc" providerId="AD" clId="Web-{31857260-61D3-8665-BFCB-615F0E4D04AD}" dt="2019-03-28T05:23:48.032" v="33" actId="20577"/>
          <ac:spMkLst>
            <pc:docMk/>
            <pc:sldMk cId="627739773" sldId="2090"/>
            <ac:spMk id="4" creationId="{D75A5C96-E2DB-4B77-8CF3-6744CC78D91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2565"/>
            <a:ext cx="2945659" cy="496332"/>
          </a:xfrm>
          <a:prstGeom prst="rect">
            <a:avLst/>
          </a:prstGeom>
        </p:spPr>
        <p:txBody>
          <a:bodyPr vert="horz" lIns="93177" tIns="46589" rIns="93177" bIns="46589"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50443" y="0"/>
            <a:ext cx="2945659" cy="496332"/>
          </a:xfrm>
          <a:prstGeom prst="rect">
            <a:avLst/>
          </a:prstGeom>
        </p:spPr>
        <p:txBody>
          <a:bodyPr vert="horz" lIns="93177" tIns="46589" rIns="93177" bIns="46589" rtlCol="0"/>
          <a:lstStyle>
            <a:lvl1pPr algn="r">
              <a:defRPr sz="1200"/>
            </a:lvl1pPr>
          </a:lstStyle>
          <a:p>
            <a:fld id="{21D0CB2F-F0BF-435A-A27A-2EC15087F634}" type="datetime8">
              <a:rPr lang="en-US" smtClean="0">
                <a:latin typeface="Segoe UI" pitchFamily="34" charset="0"/>
              </a:rPr>
              <a:t>3/28/2019 3:25 PM</a:t>
            </a:fld>
            <a:endParaRPr lang="en-US">
              <a:latin typeface="Segoe UI" pitchFamily="34" charset="0"/>
            </a:endParaRPr>
          </a:p>
        </p:txBody>
      </p:sp>
      <p:sp>
        <p:nvSpPr>
          <p:cNvPr id="8" name="Footer Placeholder 7"/>
          <p:cNvSpPr>
            <a:spLocks noGrp="1"/>
          </p:cNvSpPr>
          <p:nvPr>
            <p:ph type="ftr" sz="quarter" idx="2"/>
          </p:nvPr>
        </p:nvSpPr>
        <p:spPr>
          <a:xfrm>
            <a:off x="0" y="9428583"/>
            <a:ext cx="5744035" cy="360888"/>
          </a:xfrm>
          <a:prstGeom prst="rect">
            <a:avLst/>
          </a:prstGeom>
        </p:spPr>
        <p:txBody>
          <a:bodyPr vert="horz" lIns="93177" tIns="46589" rIns="93177" bIns="46589" rtlCol="0" anchor="b"/>
          <a:lstStyle>
            <a:lvl1pPr algn="l">
              <a:defRPr sz="1200"/>
            </a:lvl1pPr>
          </a:lstStyle>
          <a:p>
            <a:pPr marL="406034" defTabSz="931467"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32705" y="9428584"/>
            <a:ext cx="1063396" cy="496332"/>
          </a:xfrm>
          <a:prstGeom prst="rect">
            <a:avLst/>
          </a:prstGeom>
        </p:spPr>
        <p:txBody>
          <a:bodyPr vert="horz" lIns="93177" tIns="46589" rIns="93177" bIns="46589"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30T16:52:45.299"/>
    </inkml:context>
    <inkml:brush xml:id="br0">
      <inkml:brushProperty name="width" value="0.35" units="cm"/>
      <inkml:brushProperty name="height" value="0.35" units="cm"/>
      <inkml:brushProperty name="color" value="#FF4E00"/>
      <inkml:brushProperty name="inkEffects" value="rainbow"/>
      <inkml:brushProperty name="anchorX" value="-22271.27734"/>
      <inkml:brushProperty name="anchorY" value="-11903.76758"/>
      <inkml:brushProperty name="scaleFactor" value="0.5"/>
    </inkml:brush>
    <inkml:brush xml:id="br1">
      <inkml:brushProperty name="width" value="0.35" units="cm"/>
      <inkml:brushProperty name="height" value="0.35" units="cm"/>
      <inkml:brushProperty name="color" value="#FF4E00"/>
      <inkml:brushProperty name="inkEffects" value="rainbow"/>
      <inkml:brushProperty name="anchorX" value="-27294.07813"/>
      <inkml:brushProperty name="anchorY" value="-11028.02441"/>
      <inkml:brushProperty name="scaleFactor" value="0.5"/>
    </inkml:brush>
    <inkml:brush xml:id="br2">
      <inkml:brushProperty name="width" value="0.35" units="cm"/>
      <inkml:brushProperty name="height" value="0.35" units="cm"/>
      <inkml:brushProperty name="color" value="#FF4E00"/>
      <inkml:brushProperty name="inkEffects" value="rainbow"/>
      <inkml:brushProperty name="anchorX" value="-31565.40625"/>
      <inkml:brushProperty name="anchorY" value="-10657.71387"/>
      <inkml:brushProperty name="scaleFactor" value="0.5"/>
    </inkml:brush>
    <inkml:brush xml:id="br3">
      <inkml:brushProperty name="width" value="0.35" units="cm"/>
      <inkml:brushProperty name="height" value="0.35" units="cm"/>
      <inkml:brushProperty name="color" value="#FF4E00"/>
      <inkml:brushProperty name="inkEffects" value="rainbow"/>
      <inkml:brushProperty name="anchorX" value="-32601.55078"/>
      <inkml:brushProperty name="anchorY" value="-14245.61621"/>
      <inkml:brushProperty name="scaleFactor" value="0.5"/>
    </inkml:brush>
    <inkml:brush xml:id="br4">
      <inkml:brushProperty name="width" value="0.35" units="cm"/>
      <inkml:brushProperty name="height" value="0.35" units="cm"/>
      <inkml:brushProperty name="color" value="#FF4E00"/>
      <inkml:brushProperty name="inkEffects" value="rainbow"/>
      <inkml:brushProperty name="anchorX" value="-35394.77734"/>
      <inkml:brushProperty name="anchorY" value="-17562.37109"/>
      <inkml:brushProperty name="scaleFactor" value="0.5"/>
    </inkml:brush>
    <inkml:brush xml:id="br5">
      <inkml:brushProperty name="width" value="0.35" units="cm"/>
      <inkml:brushProperty name="height" value="0.35" units="cm"/>
      <inkml:brushProperty name="color" value="#FF4E00"/>
      <inkml:brushProperty name="inkEffects" value="rainbow"/>
      <inkml:brushProperty name="anchorX" value="-37172.55078"/>
      <inkml:brushProperty name="anchorY" value="-17568.8418"/>
      <inkml:brushProperty name="scaleFactor" value="0.5"/>
    </inkml:brush>
    <inkml:brush xml:id="br6">
      <inkml:brushProperty name="width" value="0.35" units="cm"/>
      <inkml:brushProperty name="height" value="0.35" units="cm"/>
      <inkml:brushProperty name="color" value="#FF4E00"/>
      <inkml:brushProperty name="inkEffects" value="rainbow"/>
      <inkml:brushProperty name="anchorX" value="-39275.17188"/>
      <inkml:brushProperty name="anchorY" value="-17459.60352"/>
      <inkml:brushProperty name="scaleFactor" value="0.5"/>
    </inkml:brush>
    <inkml:brush xml:id="br7">
      <inkml:brushProperty name="width" value="0.35" units="cm"/>
      <inkml:brushProperty name="height" value="0.35" units="cm"/>
      <inkml:brushProperty name="color" value="#FF4E00"/>
      <inkml:brushProperty name="inkEffects" value="rainbow"/>
      <inkml:brushProperty name="anchorX" value="-41779.22266"/>
      <inkml:brushProperty name="anchorY" value="-17541.71484"/>
      <inkml:brushProperty name="scaleFactor" value="0.5"/>
    </inkml:brush>
  </inkml:definitions>
  <inkml:trace contextRef="#ctx0" brushRef="#br0">10203 6132 15376 0 0,'0'0'0'0'0,"-1"-3"1599"0"0,0-3-1763 0 0,3-1 402 0 0,2-1-224 0 0,4-3-14 0 0,3-3 84 0 0,4-5-24 0 0,4-3 12 0 0,4-4 0 0 0,3-6 66 0 0,3-4-20 0 0,2-5 20 0 0,3-5-4 0 0,2-4 30 0 0,2-3 2 0 0,3-3 0 0 0,1 1 2 0 0,4-1-46 0 0,1 1 12 0 0,2 1-15 0 0,1 0 2 0 0,3 1-66 0 0,1 1 18 0 0,0 2-83 0 0,1 2 132 0 0,0 4-154 0 0,-1 2 48 0 0,1 6 59 0 0,-1 3-96 0 0,0 4 31 0 0,-1 5-10 0 0,1 4 0 0 0,0 5 0 0 0,0 5 0 0 0,-1 4 0 0 0,-1 7 0 0 0,-1 6 0 0 0,-2 7 0 0 0,-1 7 0 0 0,-1 8 0 0 0,-1 7 0 0 0,1 7 0 0 0,-1 6 0 0 0,1 5 0 0 0,11 16 84 0 0,1 2-108 0 0,0 0 36 0 0,-2-4-114 0 0,-1-6 131 0 0,-2-5 31 0 0,-3-7-81 0 0,-1-6 134 0 0,0-6 315 0 0,0-7-12 0 0,2-5 48 0 0,1-7 5 0 0,2-6-62 0 0,3-6 0 0 0,5-7-5 0 0,4-6-2 0 0,4-7-149 0 0,3-9 14 0 0,4-7-22 0 0,3-10-2 0 0,4-7-103 0 0,4-8 0 0 0,3-8-6 0 0,3-7-4 0 0,2-5-149 0 0,2-6 117 0 0,2-4-117 0 0,2-3 31 0 0,2-2-10 0 0,2 0 0 0 0,1 1 0 0 0,-1 1 0 0 0,36-26-4442 0 0,-84 66-5958 0 0,5-3-2037 0 0</inkml:trace>
  <inkml:trace contextRef="#ctx0" brushRef="#br1" timeOffset="769.759">10913 7187 17791 0 0,'0'0'0'0'0,"0"0"1952"0"0,3 0-2277 0 0,3 0 650 0 0,2-2-325 0 0,4-1 178 0 0,2-2-42 0 0,3-3 22 0 0,2-4 2 0 0,3-3-46 0 0,2-4 3 0 0,3-4-4 0 0,2-3-1 0 0,2-2 10 0 0,10-10 136 0 0,3-3-178 0 0,3-1-80 0 0,2 1 20 0 0,0 1-20 0 0,3 3 0 0 0,0 2 0 0 0,1 3 0 0 0,0 3 0 0 0,-1 2 0 0 0,-1 4 75 0 0,-3 4-96 0 0,0 2 31 0 0,-3 3 74 0 0,0 4-108 0 0,-1 5-76 0 0,0 4 39 0 0,8 9-12 0 0,-1 8 83 0 0,0 6-22 0 0,-2 5-62 0 0,-2 4 95 0 0,-1 4-32 0 0,-2 3 11 0 0,-3 3 0 0 0,-1 1 0 0 0,-2 1 0 0 0,-2 0 0 0 0,0-1 75 0 0,-1-3 118 0 0,0-4-1 0 0,2-2 22 0 0,10 2 290 0 0,3-5-324 0 0,3-4 110 0 0,-1-5-34 0 0,2-6 66 0 0,-1-5-10 0 0,1-5 16 0 0,1-4-2 0 0,2-7-194 0 0,1-4 10 0 0,3-7-25 0 0,3-6-4 0 0,5-7-29 0 0,5-6-1 0 0,4-8-2 0 0,24-22-1 0 0,5-11 0 0 0,5-8-93 0 0,2-5 120 0 0,-1-4-134 0 0,0-2 40 0 0,-1-3-13 0 0,0 0-7877 0 0,2 0 673 0 0,-23 18-3426 0 0</inkml:trace>
  <inkml:trace contextRef="#ctx0" brushRef="#br2" timeOffset="10685.49">535 1332 14048 0 0,'0'0'0'0'0,"-6"-2"1072"0"0,-3-1-794 0 0,-2 1-136 0 0,2 0-104 0 0,1 1-24 0 0,0 3-14 0 0,1 1 494 0 0,1 3-57 0 0,1 3 66 0 0,1 1 6 0 0,1 3 13 0 0,1 3 6 0 0,2 4-2 0 0,2 5 2 0 0,0 8-102 0 0,4 6 0 0 0,2 9-6 0 0,3 8-4 0 0,4 6-74 0 0,3 5 11 0 0,5 7-17 0 0,4 7 1 0 0,5 12-113 0 0,2 4 14 0 0,1 4-21 0 0,0 3 0 0 0,3 5-141 0 0,1 5 3 0 0,1 6-10 0 0,2 4-5 0 0,2 3-74 0 0,16 44 104 0 0,3 4-118 0 0,0-2 36 0 0,-4-13 72 0 0,-5-18-108 0 0,-4-5 232 0 0,-6-19-86 0 0,-7-19 23 0 0,-6-18 0 0 0,-8-18-29 0 0,-5-16-1 0 0,-5-12-2 0 0,-3-11-1 0 0,-3-9-46 0 0,-2-7 3 0 0,-1-7-4 0 0,-4-12 93 0 0,-3-9-102 0 0,-4-9 34 0 0,-2-7-10 0 0,-2-8-93 0 0,-9-20 120 0 0,-4-9-41 0 0,-4-8-79 0 0,-2-5 26 0 0,-2-2-13 0 0,-2-1 0 0 0,-1 0 75 0 0,0-1-96 0 0,2 0 31 0 0,1-2 65 0 0,-1-3-22 0 0,0-3 11 0 0,1-1 0 0 0,1-1 0 0 0,-1-2-74 0 0,-2-1 114 0 0,-1-5-131 0 0,-1-1 134 0 0,-1-2-134 0 0,-2-1 40 0 0,-3-1-13 0 0,-1 0 0 0 0,-1 0 0 0 0,-3 0 0 0 0,-2 2 75 0 0,0 1-96 0 0,-1 3 31 0 0,1 2-10 0 0,0 4 0 0 0,2 4 0 0 0,1 3 0 0 0,3 4 0 0 0,2 5 0 0 0,1-9 0 0 0,4 8 0 0 0,5 5 0 0 0,7 11 0 0 0,6 9 0 0 0,5 9 0 0 0,4 8 0 0 0,6 6 0 0 0,3 7 0 0 0,5 5 0 0 0,5 7 0 0 0,5 5 0 0 0,6 6 0 0 0,11 8 0 0 0,7 8 0 0 0,7 8 0 0 0,7 6 0 0 0,5 6 0 0 0,18 16 0 0 0,5 8 0 0 0,6 8 0 0 0,2 6 0 0 0,2 5 0 0 0,1 3 0 0 0,2 6 0 0 0,2 2 0 0 0,2 3 0 0 0,-2 2 0 0 0,0 0 0 0 0,-1 2 0 0 0,0 2 0 0 0,0 2 0 0 0,-1-1 0 0 0,-5 0 0 0 0,-3-1 0 0 0,-4 2 0 0 0,-3 0 84 0 0,-6 3-108 0 0,-4 2 36 0 0,-5 2 72 0 0,-4 1-108 0 0,-4 3 36 0 0,-5 0 91 0 0,-5 4-132 0 0,-4 0 137 0 0,-5 2-135 0 0,-5 0 162 0 0,-7 1-77 0 0,-5 1 17 0 0,-7 1-2 0 0,-5 0 9 0 0,-7 1-4 0 0,-6-1 2 0 0,-6-2 0 0 0,-8-3 0 0 0,-6-2 0 0 0,-7-6 0 0 0,-8-6 0 0 0,-7-7 9 0 0,-8-7-2 0 0,-7-9 1 0 0,-7-9 0 0 0,-8-11-103 0 0,-6-9 142 0 0,-7-10-159 0 0,-7-10 160 0 0,-2-10-160 0 0,-2-9 48 0 0,1-9-16 0 0,2-9 75 0 0,2-6-97 0 0,7-5 33 0 0,10-3-11 0 0,10-1 0 0 0,9-2-149 0 0,11-2 33 0 0,10-1-28 0 0,10-3-8539 0 0,9 0 732 0 0,8 6-3765 0 0</inkml:trace>
  <inkml:trace contextRef="#ctx0" brushRef="#br3" timeOffset="11455.541">3635 822 14168 0 0,'0'0'0'0'0,"-1"-3"1072"0"0,0 0-691 0 0,0-1-362 0 0,0 1 61 0 0,3 1-80 0 0,1 1 270 0 0,1 1-39 0 0,2 3 37 0 0,2 4 684 0 0,0 5-436 0 0,1 6 185 0 0,-1 5-40 0 0,2 7-155 0 0,-1 5 16 0 0,0 6-23 0 0,0 4-2 0 0,2 3-178 0 0,-1 2 13 0 0,0 2-24 0 0,0 2-3 0 0,0 4-94 0 0,-1 5-2 0 0,-1 7-5 0 0,1 7-4 0 0,-1 7-121 0 0,-1 1-3 0 0,0-1-7 0 0,-1 0-5 0 0,-2 1-74 0 0,-1 3 20 0 0,-1 1 74 0 0,-1 4-108 0 0,-1 2 167 0 0,-1 7-68 0 0,-1 8 23 0 0,1 4-2 0 0,-1 2 150 0 0,1 0-6 0 0,0-4 10 0 0,2-6 6 0 0,2-6-46 0 0,0-7 3 0 0,2-6-4 0 0,1-8-1 0 0,2-5-56 0 0,1-6-2 0 0,1-7-4 0 0,1-4-2 0 0,3-5-46 0 0,2-5 3 0 0,3-4-4 0 0,2-5-1 0 0,4-5 0 0 0,3-4 0 0 0,2-4 0 0 0,3-5 0 0 0,2-3 0 0 0,3-6 0 0 0,3-3 0 0 0,2-6 0 0 0,4-4 9 0 0,2-3-2 0 0,4-4 1 0 0,3-1 0 0 0,3-3-37 0 0,3-1 1 0 0,3-1-3 0 0,0-2-1 0 0,2-2-75 0 0,0-2 97 0 0,-2-1-108 0 0,0-1 108 0 0,2-1-108 0 0,1-1 33 0 0,1 1-11 0 0,1 1 0 0 0,0 0 0 0 0,11-4 0 0 0,-2-1 0 0 0,15-9-924 0 0,-7 0 843 0 0,5-5-7130 0 0,-54 25-3117 0 0,-1-1-2242 0 0</inkml:trace>
  <inkml:trace contextRef="#ctx0" brushRef="#br4" timeOffset="11779.741">3975 2421 17591 0 0,'0'0'0'0'0,"0"-9"1928"0"0,1-5-2249 0 0,2-2 642 0 0,3-2-321 0 0,2-2 411 0 0,4 0-71 0 0,4-1 64 0 0,3 1 1 0 0,5-2 106 0 0,4 1-11 0 0,4 0 19 0 0,5 0-1 0 0,3 0-278 0 0,1 2 15 0 0,2 0-22 0 0,1 1-18 0 0,2 0-166 0 0,3-1-37 0 0,3-2 94 0 0,3 1-133 0 0,2-2 40 0 0,7-1-13 0 0,4-3 0 0 0,2-2 0 0 0,21-12-2370 0 0,-3-1-3971 0 0,-4 2-243 0 0,-19 7-2682 0 0</inkml:trace>
  <inkml:trace contextRef="#ctx0" brushRef="#br5" timeOffset="12079.787">3371 745 14944 0 0,'0'0'0'0'0,"-2"-4"1144"0"0,-3-5-850 0 0,1-2-149 0 0,0-4-102 0 0,4-3-30 0 0,3-2-13 0 0,3-3 812 0 0,6-2-92 0 0,5-2 104 0 0,6-3 22 0 0,7-3-186 0 0,5-3 17 0 0,6-2-25 0 0,5-2-3 0 0,8-1-346 0 0,7-1 33 0 0,7 2-40 0 0,7 1-16 0 0,6 3-185 0 0,2 4 14 0 0,0 4-25 0 0,2 5-3 0 0,1 2-94 0 0,3 3 26 0 0,4-1-125 0 0,24-3-1097 0 0,39-7-1327 0 0,-90 17-8169 0 0,7-1-1726 0 0</inkml:trace>
  <inkml:trace contextRef="#ctx0" brushRef="#br6" timeOffset="13115.889">7025 3938 15496 0 0,'0'0'0'0'0,"-2"-14"1079"0"0,-1-13-1258 0 0,1-7 1021 0 0,1-7-266 0 0,0-8 84 0 0,2-5 19 0 0,0-4-131 0 0,0-4 10 0 0,1-3-19 0 0,-1-26 530 0 0,1-9-787 0 0,-1-8 247 0 0,-1-4-88 0 0,0 1-103 0 0,1-1 0 0 0,0-4-6 0 0,1-26 183 0 0,0 0-474 0 0,-1-1 147 0 0,1 4-69 0 0,-1 3-138 0 0,-1 6 123 0 0,1 7-128 0 0,-1 6 111 0 0,0 7-108 0 0,0 9 31 0 0,0 8-10 0 0,0 7 75 0 0,1 4-96 0 0,0 4 31 0 0,0 3-10 0 0,1 2 0 0 0,0 4 0 0 0,1-12 0 0 0,2 3 0 0 0,0 7 0 0 0,0 8 0 0 0,1 11 0 0 0,0 12 0 0 0,0 9 0 0 0,-2 11 0 0 0,0 9 0 0 0,-2 5 0 0 0,1 7-74 0 0,1 9 95 0 0,2 6-32 0 0,1 8 11 0 0,1 6 0 0 0,0 7 0 0 0,1 6-84 0 0,-1 7 108 0 0,1 7-36 0 0,-1 8 12 0 0,-1 6 0 0 0,0 4 0 0 0,0 3 0 0 0,1 3 0 0 0,1 1 0 0 0,0 1 0 0 0,2 0 0 0 0,1-2 0 0 0,0-2 0 0 0,2-4 0 0 0,0-6 0 0 0,1-6 0 0 0,1-7 0 0 0,0-7 0 0 0,2-7 0 0 0,0-7 0 0 0,2-4 0 0 0,1-7 0 0 0,-1-6 75 0 0,-3-6-96 0 0,1-4 31 0 0,0-6 74 0 0,3-6 32 0 0,0-6 6 0 0,1-6 4 0 0,-1-8 2 0 0,-1-8-18 0 0,-1-9 4 0 0,-1-7-2 0 0,0-10 0 0 0,-1-6-56 0 0,-1-6 16 0 0,-3-5-82 0 0,0-4 132 0 0,-1-5-154 0 0,0-3 132 0 0,-1-1-124 0 0,1-1 111 0 0,-1 2-108 0 0,0 2 31 0 0,0 5-10 0 0,1 6 0 0 0,1 5 75 0 0,0 5-96 0 0,1 7 31 0 0,0 4 65 0 0,2 7-96 0 0,-1 6 125 0 0,0 5-131 0 0,-1 6 134 0 0,0 6-134 0 0,0 6 152 0 0,0 5-157 0 0,-3 4 160 0 0,-1 8-160 0 0,-1 6 142 0 0,0 6-137 0 0,1 6 134 0 0,1 6-134 0 0,2 5 40 0 0,2 6-13 0 0,2 7 75 0 0,2 8-96 0 0,3 9 31 0 0,2 9-10 0 0,1 10 75 0 0,3 9-96 0 0,1 10 31 0 0,2 10 74 0 0,1 9-108 0 0,0 8 36 0 0,1 9-12 0 0,1 6 0 0 0,0 4 75 0 0,1 4-96 0 0,1 1 106 0 0,0-2-107 0 0,0-4 108 0 0,-2-6-33 0 0,0-7 11 0 0,-1-7 0 0 0,0-9 0 0 0,-1-9-75 0 0,0-10 22 0 0,0-10 64 0 0,-2-10-97 0 0,9 6-2123 0 0,0-10-9456 0 0,-7-15-3340 0 0</inkml:trace>
  <inkml:trace contextRef="#ctx0" brushRef="#br7" timeOffset="13989.844">11377 932 14712 0 0,'0'0'0'0'0,"0"-2"1120"0"0,0-2-822 0 0,0-3-156 0 0,0-2-100 0 0,0-1-28 0 0,-2-2-14 0 0,-1 1 765 0 0,-3-1-88 0 0,0 1 110 0 0,-4 1 7 0 0,-2 0-68 0 0,-2 3 20 0 0,-1 2-19 0 0,-3 3 2 0 0,-2 1-290 0 0,-2 2 17 0 0,-5 2-32 0 0,-3 2-7 0 0,-4 1-19 0 0,-5 4-5 0 0,-6 3 0 0 0,-3 3-1 0 0,-4 6-196 0 0,-1 3 10 0 0,-2 5-25 0 0,-1 5-4 0 0,0 4-103 0 0,1 5 0 0 0,-2 4-6 0 0,-1 4-4 0 0,-2 5 0 0 0,0 5-74 0 0,-1 6 132 0 0,-8 22 14 0 0,1 7-74 0 0,5 3 28 0 0,5 2-10 0 0,8-1 75 0 0,9-2-3 0 0,9-1 5 0 0,7-1 3 0 0,9-1-47 0 0,7-2 5 0 0,9-1-5 0 0,7 0-1 0 0,8-2-131 0 0,10-1 38 0 0,10-3 56 0 0,10-1-97 0 0,11-5 33 0 0,11-3-11 0 0,8-8 0 0 0,7-5 0 0 0,7-9 0 0 0,26-3 0 0 0,5-13 0 0 0,1-12 0 0 0,-3-13 84 0 0,-5-13-108 0 0,-4-13 111 0 0,-5-12-34 0 0,-2-10-64 0 0,-3-11 134 0 0,-4-9-80 0 0,-3-9-49 0 0,-3-8 110 0 0,-2-7-130 0 0,-3-5 132 0 0,-1-7-132 0 0,-2-6 114 0 0,-3-4-110 0 0,7-27 108 0 0,-6-6-108 0 0,-7-2 33 0 0,-9 2 64 0 0,-10 3-97 0 0,-8 6 33 0 0,-10 6-11 0 0,-7 4 0 0 0,-7 3 0 0 0,-7 2 0 0 0,-7 3 75 0 0,-6 2-97 0 0,-8 2 33 0 0,-7 2-11 0 0,-8 4 0 0 0,-11 4 0 0 0,-11 4 0 0 0,-23-6 0 0 0,-11 8 0 0 0,-8 13 0 0 0,-23 14 0 0 0,-3 18 0 0 0,-2 20 0 0 0,-1 18 0 0 0,2 16 0 0 0,1 14 0 0 0,2 13-84 0 0,-1 12 108 0 0,0 11-148 0 0,0 10 156 0 0,-32 50-2540 0 0,5 11-5236 0 0,9 4-163 0 0,28-24-3285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30T16:52:45.299"/>
    </inkml:context>
    <inkml:brush xml:id="br0">
      <inkml:brushProperty name="width" value="0.35" units="cm"/>
      <inkml:brushProperty name="height" value="0.35" units="cm"/>
      <inkml:brushProperty name="color" value="#FF4E00"/>
      <inkml:brushProperty name="inkEffects" value="rainbow"/>
      <inkml:brushProperty name="anchorX" value="-22271.27734"/>
      <inkml:brushProperty name="anchorY" value="-11903.76758"/>
      <inkml:brushProperty name="scaleFactor" value="0.5"/>
    </inkml:brush>
    <inkml:brush xml:id="br1">
      <inkml:brushProperty name="width" value="0.35" units="cm"/>
      <inkml:brushProperty name="height" value="0.35" units="cm"/>
      <inkml:brushProperty name="color" value="#FF4E00"/>
      <inkml:brushProperty name="inkEffects" value="rainbow"/>
      <inkml:brushProperty name="anchorX" value="-27294.07813"/>
      <inkml:brushProperty name="anchorY" value="-11028.02441"/>
      <inkml:brushProperty name="scaleFactor" value="0.5"/>
    </inkml:brush>
    <inkml:brush xml:id="br2">
      <inkml:brushProperty name="width" value="0.35" units="cm"/>
      <inkml:brushProperty name="height" value="0.35" units="cm"/>
      <inkml:brushProperty name="color" value="#FF4E00"/>
      <inkml:brushProperty name="inkEffects" value="rainbow"/>
      <inkml:brushProperty name="anchorX" value="-31565.40625"/>
      <inkml:brushProperty name="anchorY" value="-10657.71387"/>
      <inkml:brushProperty name="scaleFactor" value="0.5"/>
    </inkml:brush>
    <inkml:brush xml:id="br3">
      <inkml:brushProperty name="width" value="0.35" units="cm"/>
      <inkml:brushProperty name="height" value="0.35" units="cm"/>
      <inkml:brushProperty name="color" value="#FF4E00"/>
      <inkml:brushProperty name="inkEffects" value="rainbow"/>
      <inkml:brushProperty name="anchorX" value="-32601.55078"/>
      <inkml:brushProperty name="anchorY" value="-14245.61621"/>
      <inkml:brushProperty name="scaleFactor" value="0.5"/>
    </inkml:brush>
    <inkml:brush xml:id="br4">
      <inkml:brushProperty name="width" value="0.35" units="cm"/>
      <inkml:brushProperty name="height" value="0.35" units="cm"/>
      <inkml:brushProperty name="color" value="#FF4E00"/>
      <inkml:brushProperty name="inkEffects" value="rainbow"/>
      <inkml:brushProperty name="anchorX" value="-35394.77734"/>
      <inkml:brushProperty name="anchorY" value="-17562.37109"/>
      <inkml:brushProperty name="scaleFactor" value="0.5"/>
    </inkml:brush>
    <inkml:brush xml:id="br5">
      <inkml:brushProperty name="width" value="0.35" units="cm"/>
      <inkml:brushProperty name="height" value="0.35" units="cm"/>
      <inkml:brushProperty name="color" value="#FF4E00"/>
      <inkml:brushProperty name="inkEffects" value="rainbow"/>
      <inkml:brushProperty name="anchorX" value="-37172.55078"/>
      <inkml:brushProperty name="anchorY" value="-17568.8418"/>
      <inkml:brushProperty name="scaleFactor" value="0.5"/>
    </inkml:brush>
    <inkml:brush xml:id="br6">
      <inkml:brushProperty name="width" value="0.35" units="cm"/>
      <inkml:brushProperty name="height" value="0.35" units="cm"/>
      <inkml:brushProperty name="color" value="#FF4E00"/>
      <inkml:brushProperty name="inkEffects" value="rainbow"/>
      <inkml:brushProperty name="anchorX" value="-39275.17188"/>
      <inkml:brushProperty name="anchorY" value="-17459.60352"/>
      <inkml:brushProperty name="scaleFactor" value="0.5"/>
    </inkml:brush>
    <inkml:brush xml:id="br7">
      <inkml:brushProperty name="width" value="0.35" units="cm"/>
      <inkml:brushProperty name="height" value="0.35" units="cm"/>
      <inkml:brushProperty name="color" value="#FF4E00"/>
      <inkml:brushProperty name="inkEffects" value="rainbow"/>
      <inkml:brushProperty name="anchorX" value="-41779.22266"/>
      <inkml:brushProperty name="anchorY" value="-17541.71484"/>
      <inkml:brushProperty name="scaleFactor" value="0.5"/>
    </inkml:brush>
  </inkml:definitions>
  <inkml:trace contextRef="#ctx0" brushRef="#br0">10203 6132 15376 0 0,'0'0'0'0'0,"-1"-3"1599"0"0,0-3-1763 0 0,3-1 402 0 0,2-1-224 0 0,4-3-14 0 0,3-3 84 0 0,4-5-24 0 0,4-3 12 0 0,4-4 0 0 0,3-6 66 0 0,3-4-20 0 0,2-5 20 0 0,3-5-4 0 0,2-4 30 0 0,2-3 2 0 0,3-3 0 0 0,1 1 2 0 0,4-1-46 0 0,1 1 12 0 0,2 1-15 0 0,1 0 2 0 0,3 1-66 0 0,1 1 18 0 0,0 2-83 0 0,1 2 132 0 0,0 4-154 0 0,-1 2 48 0 0,1 6 59 0 0,-1 3-96 0 0,0 4 31 0 0,-1 5-10 0 0,1 4 0 0 0,0 5 0 0 0,0 5 0 0 0,-1 4 0 0 0,-1 7 0 0 0,-1 6 0 0 0,-2 7 0 0 0,-1 7 0 0 0,-1 8 0 0 0,-1 7 0 0 0,1 7 0 0 0,-1 6 0 0 0,1 5 0 0 0,11 16 84 0 0,1 2-108 0 0,0 0 36 0 0,-2-4-114 0 0,-1-6 131 0 0,-2-5 31 0 0,-3-7-81 0 0,-1-6 134 0 0,0-6 315 0 0,0-7-12 0 0,2-5 48 0 0,1-7 5 0 0,2-6-62 0 0,3-6 0 0 0,5-7-5 0 0,4-6-2 0 0,4-7-149 0 0,3-9 14 0 0,4-7-22 0 0,3-10-2 0 0,4-7-103 0 0,4-8 0 0 0,3-8-6 0 0,3-7-4 0 0,2-5-149 0 0,2-6 117 0 0,2-4-117 0 0,2-3 31 0 0,2-2-10 0 0,2 0 0 0 0,1 1 0 0 0,-1 1 0 0 0,36-26-4442 0 0,-84 66-5958 0 0,5-3-2037 0 0</inkml:trace>
  <inkml:trace contextRef="#ctx0" brushRef="#br1" timeOffset="769.759">10913 7187 17791 0 0,'0'0'0'0'0,"0"0"1952"0"0,3 0-2277 0 0,3 0 650 0 0,2-2-325 0 0,4-1 178 0 0,2-2-42 0 0,3-3 22 0 0,2-4 2 0 0,3-3-46 0 0,2-4 3 0 0,3-4-4 0 0,2-3-1 0 0,2-2 10 0 0,10-10 136 0 0,3-3-178 0 0,3-1-80 0 0,2 1 20 0 0,0 1-20 0 0,3 3 0 0 0,0 2 0 0 0,1 3 0 0 0,0 3 0 0 0,-1 2 0 0 0,-1 4 75 0 0,-3 4-96 0 0,0 2 31 0 0,-3 3 74 0 0,0 4-108 0 0,-1 5-76 0 0,0 4 39 0 0,8 9-12 0 0,-1 8 83 0 0,0 6-22 0 0,-2 5-62 0 0,-2 4 95 0 0,-1 4-32 0 0,-2 3 11 0 0,-3 3 0 0 0,-1 1 0 0 0,-2 1 0 0 0,-2 0 0 0 0,0-1 75 0 0,-1-3 118 0 0,0-4-1 0 0,2-2 22 0 0,10 2 290 0 0,3-5-324 0 0,3-4 110 0 0,-1-5-34 0 0,2-6 66 0 0,-1-5-10 0 0,1-5 16 0 0,1-4-2 0 0,2-7-194 0 0,1-4 10 0 0,3-7-25 0 0,3-6-4 0 0,5-7-29 0 0,5-6-1 0 0,4-8-2 0 0,24-22-1 0 0,5-11 0 0 0,5-8-93 0 0,2-5 120 0 0,-1-4-134 0 0,0-2 40 0 0,-1-3-13 0 0,0 0-7877 0 0,2 0 673 0 0,-23 18-3426 0 0</inkml:trace>
  <inkml:trace contextRef="#ctx0" brushRef="#br2" timeOffset="10685.49">535 1332 14048 0 0,'0'0'0'0'0,"-6"-2"1072"0"0,-3-1-794 0 0,-2 1-136 0 0,2 0-104 0 0,1 1-24 0 0,0 3-14 0 0,1 1 494 0 0,1 3-57 0 0,1 3 66 0 0,1 1 6 0 0,1 3 13 0 0,1 3 6 0 0,2 4-2 0 0,2 5 2 0 0,0 8-102 0 0,4 6 0 0 0,2 9-6 0 0,3 8-4 0 0,4 6-74 0 0,3 5 11 0 0,5 7-17 0 0,4 7 1 0 0,5 12-113 0 0,2 4 14 0 0,1 4-21 0 0,0 3 0 0 0,3 5-141 0 0,1 5 3 0 0,1 6-10 0 0,2 4-5 0 0,2 3-74 0 0,16 44 104 0 0,3 4-118 0 0,0-2 36 0 0,-4-13 72 0 0,-5-18-108 0 0,-4-5 232 0 0,-6-19-86 0 0,-7-19 23 0 0,-6-18 0 0 0,-8-18-29 0 0,-5-16-1 0 0,-5-12-2 0 0,-3-11-1 0 0,-3-9-46 0 0,-2-7 3 0 0,-1-7-4 0 0,-4-12 93 0 0,-3-9-102 0 0,-4-9 34 0 0,-2-7-10 0 0,-2-8-93 0 0,-9-20 120 0 0,-4-9-41 0 0,-4-8-79 0 0,-2-5 26 0 0,-2-2-13 0 0,-2-1 0 0 0,-1 0 75 0 0,0-1-96 0 0,2 0 31 0 0,1-2 65 0 0,-1-3-22 0 0,0-3 11 0 0,1-1 0 0 0,1-1 0 0 0,-1-2-74 0 0,-2-1 114 0 0,-1-5-131 0 0,-1-1 134 0 0,-1-2-134 0 0,-2-1 40 0 0,-3-1-13 0 0,-1 0 0 0 0,-1 0 0 0 0,-3 0 0 0 0,-2 2 75 0 0,0 1-96 0 0,-1 3 31 0 0,1 2-10 0 0,0 4 0 0 0,2 4 0 0 0,1 3 0 0 0,3 4 0 0 0,2 5 0 0 0,1-9 0 0 0,4 8 0 0 0,5 5 0 0 0,7 11 0 0 0,6 9 0 0 0,5 9 0 0 0,4 8 0 0 0,6 6 0 0 0,3 7 0 0 0,5 5 0 0 0,5 7 0 0 0,5 5 0 0 0,6 6 0 0 0,11 8 0 0 0,7 8 0 0 0,7 8 0 0 0,7 6 0 0 0,5 6 0 0 0,18 16 0 0 0,5 8 0 0 0,6 8 0 0 0,2 6 0 0 0,2 5 0 0 0,1 3 0 0 0,2 6 0 0 0,2 2 0 0 0,2 3 0 0 0,-2 2 0 0 0,0 0 0 0 0,-1 2 0 0 0,0 2 0 0 0,0 2 0 0 0,-1-1 0 0 0,-5 0 0 0 0,-3-1 0 0 0,-4 2 0 0 0,-3 0 84 0 0,-6 3-108 0 0,-4 2 36 0 0,-5 2 72 0 0,-4 1-108 0 0,-4 3 36 0 0,-5 0 91 0 0,-5 4-132 0 0,-4 0 137 0 0,-5 2-135 0 0,-5 0 162 0 0,-7 1-77 0 0,-5 1 17 0 0,-7 1-2 0 0,-5 0 9 0 0,-7 1-4 0 0,-6-1 2 0 0,-6-2 0 0 0,-8-3 0 0 0,-6-2 0 0 0,-7-6 0 0 0,-8-6 0 0 0,-7-7 9 0 0,-8-7-2 0 0,-7-9 1 0 0,-7-9 0 0 0,-8-11-103 0 0,-6-9 142 0 0,-7-10-159 0 0,-7-10 160 0 0,-2-10-160 0 0,-2-9 48 0 0,1-9-16 0 0,2-9 75 0 0,2-6-97 0 0,7-5 33 0 0,10-3-11 0 0,10-1 0 0 0,9-2-149 0 0,11-2 33 0 0,10-1-28 0 0,10-3-8539 0 0,9 0 732 0 0,8 6-3765 0 0</inkml:trace>
  <inkml:trace contextRef="#ctx0" brushRef="#br3" timeOffset="11455.541">3635 822 14168 0 0,'0'0'0'0'0,"-1"-3"1072"0"0,0 0-691 0 0,0-1-362 0 0,0 1 61 0 0,3 1-80 0 0,1 1 270 0 0,1 1-39 0 0,2 3 37 0 0,2 4 684 0 0,0 5-436 0 0,1 6 185 0 0,-1 5-40 0 0,2 7-155 0 0,-1 5 16 0 0,0 6-23 0 0,0 4-2 0 0,2 3-178 0 0,-1 2 13 0 0,0 2-24 0 0,0 2-3 0 0,0 4-94 0 0,-1 5-2 0 0,-1 7-5 0 0,1 7-4 0 0,-1 7-121 0 0,-1 1-3 0 0,0-1-7 0 0,-1 0-5 0 0,-2 1-74 0 0,-1 3 20 0 0,-1 1 74 0 0,-1 4-108 0 0,-1 2 167 0 0,-1 7-68 0 0,-1 8 23 0 0,1 4-2 0 0,-1 2 150 0 0,1 0-6 0 0,0-4 10 0 0,2-6 6 0 0,2-6-46 0 0,0-7 3 0 0,2-6-4 0 0,1-8-1 0 0,2-5-56 0 0,1-6-2 0 0,1-7-4 0 0,1-4-2 0 0,3-5-46 0 0,2-5 3 0 0,3-4-4 0 0,2-5-1 0 0,4-5 0 0 0,3-4 0 0 0,2-4 0 0 0,3-5 0 0 0,2-3 0 0 0,3-6 0 0 0,3-3 0 0 0,2-6 0 0 0,4-4 9 0 0,2-3-2 0 0,4-4 1 0 0,3-1 0 0 0,3-3-37 0 0,3-1 1 0 0,3-1-3 0 0,0-2-1 0 0,2-2-75 0 0,0-2 97 0 0,-2-1-108 0 0,0-1 108 0 0,2-1-108 0 0,1-1 33 0 0,1 1-11 0 0,1 1 0 0 0,0 0 0 0 0,11-4 0 0 0,-2-1 0 0 0,15-9-924 0 0,-7 0 843 0 0,5-5-7130 0 0,-54 25-3117 0 0,-1-1-2242 0 0</inkml:trace>
  <inkml:trace contextRef="#ctx0" brushRef="#br4" timeOffset="11779.741">3975 2421 17591 0 0,'0'0'0'0'0,"0"-9"1928"0"0,1-5-2249 0 0,2-2 642 0 0,3-2-321 0 0,2-2 411 0 0,4 0-71 0 0,4-1 64 0 0,3 1 1 0 0,5-2 106 0 0,4 1-11 0 0,4 0 19 0 0,5 0-1 0 0,3 0-278 0 0,1 2 15 0 0,2 0-22 0 0,1 1-18 0 0,2 0-166 0 0,3-1-37 0 0,3-2 94 0 0,3 1-133 0 0,2-2 40 0 0,7-1-13 0 0,4-3 0 0 0,2-2 0 0 0,21-12-2370 0 0,-3-1-3971 0 0,-4 2-243 0 0,-19 7-2682 0 0</inkml:trace>
  <inkml:trace contextRef="#ctx0" brushRef="#br5" timeOffset="12079.787">3371 745 14944 0 0,'0'0'0'0'0,"-2"-4"1144"0"0,-3-5-850 0 0,1-2-149 0 0,0-4-102 0 0,4-3-30 0 0,3-2-13 0 0,3-3 812 0 0,6-2-92 0 0,5-2 104 0 0,6-3 22 0 0,7-3-186 0 0,5-3 17 0 0,6-2-25 0 0,5-2-3 0 0,8-1-346 0 0,7-1 33 0 0,7 2-40 0 0,7 1-16 0 0,6 3-185 0 0,2 4 14 0 0,0 4-25 0 0,2 5-3 0 0,1 2-94 0 0,3 3 26 0 0,4-1-125 0 0,24-3-1097 0 0,39-7-1327 0 0,-90 17-8169 0 0,7-1-1726 0 0</inkml:trace>
  <inkml:trace contextRef="#ctx0" brushRef="#br6" timeOffset="13115.889">7025 3938 15496 0 0,'0'0'0'0'0,"-2"-14"1079"0"0,-1-13-1258 0 0,1-7 1021 0 0,1-7-266 0 0,0-8 84 0 0,2-5 19 0 0,0-4-131 0 0,0-4 10 0 0,1-3-19 0 0,-1-26 530 0 0,1-9-787 0 0,-1-8 247 0 0,-1-4-88 0 0,0 1-103 0 0,1-1 0 0 0,0-4-6 0 0,1-26 183 0 0,0 0-474 0 0,-1-1 147 0 0,1 4-69 0 0,-1 3-138 0 0,-1 6 123 0 0,1 7-128 0 0,-1 6 111 0 0,0 7-108 0 0,0 9 31 0 0,0 8-10 0 0,0 7 75 0 0,1 4-96 0 0,0 4 31 0 0,0 3-10 0 0,1 2 0 0 0,0 4 0 0 0,1-12 0 0 0,2 3 0 0 0,0 7 0 0 0,0 8 0 0 0,1 11 0 0 0,0 12 0 0 0,0 9 0 0 0,-2 11 0 0 0,0 9 0 0 0,-2 5 0 0 0,1 7-74 0 0,1 9 95 0 0,2 6-32 0 0,1 8 11 0 0,1 6 0 0 0,0 7 0 0 0,1 6-84 0 0,-1 7 108 0 0,1 7-36 0 0,-1 8 12 0 0,-1 6 0 0 0,0 4 0 0 0,0 3 0 0 0,1 3 0 0 0,1 1 0 0 0,0 1 0 0 0,2 0 0 0 0,1-2 0 0 0,0-2 0 0 0,2-4 0 0 0,0-6 0 0 0,1-6 0 0 0,1-7 0 0 0,0-7 0 0 0,2-7 0 0 0,0-7 0 0 0,2-4 0 0 0,1-7 0 0 0,-1-6 75 0 0,-3-6-96 0 0,1-4 31 0 0,0-6 74 0 0,3-6 32 0 0,0-6 6 0 0,1-6 4 0 0,-1-8 2 0 0,-1-8-18 0 0,-1-9 4 0 0,-1-7-2 0 0,0-10 0 0 0,-1-6-56 0 0,-1-6 16 0 0,-3-5-82 0 0,0-4 132 0 0,-1-5-154 0 0,0-3 132 0 0,-1-1-124 0 0,1-1 111 0 0,-1 2-108 0 0,0 2 31 0 0,0 5-10 0 0,1 6 0 0 0,1 5 75 0 0,0 5-96 0 0,1 7 31 0 0,0 4 65 0 0,2 7-96 0 0,-1 6 125 0 0,0 5-131 0 0,-1 6 134 0 0,0 6-134 0 0,0 6 152 0 0,0 5-157 0 0,-3 4 160 0 0,-1 8-160 0 0,-1 6 142 0 0,0 6-137 0 0,1 6 134 0 0,1 6-134 0 0,2 5 40 0 0,2 6-13 0 0,2 7 75 0 0,2 8-96 0 0,3 9 31 0 0,2 9-10 0 0,1 10 75 0 0,3 9-96 0 0,1 10 31 0 0,2 10 74 0 0,1 9-108 0 0,0 8 36 0 0,1 9-12 0 0,1 6 0 0 0,0 4 75 0 0,1 4-96 0 0,1 1 106 0 0,0-2-107 0 0,0-4 108 0 0,-2-6-33 0 0,0-7 11 0 0,-1-7 0 0 0,0-9 0 0 0,-1-9-75 0 0,0-10 22 0 0,0-10 64 0 0,-2-10-97 0 0,9 6-2123 0 0,0-10-9456 0 0,-7-15-3340 0 0</inkml:trace>
  <inkml:trace contextRef="#ctx0" brushRef="#br7" timeOffset="13989.844">11377 932 14712 0 0,'0'0'0'0'0,"0"-2"1120"0"0,0-2-822 0 0,0-3-156 0 0,0-2-100 0 0,0-1-28 0 0,-2-2-14 0 0,-1 1 765 0 0,-3-1-88 0 0,0 1 110 0 0,-4 1 7 0 0,-2 0-68 0 0,-2 3 20 0 0,-1 2-19 0 0,-3 3 2 0 0,-2 1-290 0 0,-2 2 17 0 0,-5 2-32 0 0,-3 2-7 0 0,-4 1-19 0 0,-5 4-5 0 0,-6 3 0 0 0,-3 3-1 0 0,-4 6-196 0 0,-1 3 10 0 0,-2 5-25 0 0,-1 5-4 0 0,0 4-103 0 0,1 5 0 0 0,-2 4-6 0 0,-1 4-4 0 0,-2 5 0 0 0,0 5-74 0 0,-1 6 132 0 0,-8 22 14 0 0,1 7-74 0 0,5 3 28 0 0,5 2-10 0 0,8-1 75 0 0,9-2-3 0 0,9-1 5 0 0,7-1 3 0 0,9-1-47 0 0,7-2 5 0 0,9-1-5 0 0,7 0-1 0 0,8-2-131 0 0,10-1 38 0 0,10-3 56 0 0,10-1-97 0 0,11-5 33 0 0,11-3-11 0 0,8-8 0 0 0,7-5 0 0 0,7-9 0 0 0,26-3 0 0 0,5-13 0 0 0,1-12 0 0 0,-3-13 84 0 0,-5-13-108 0 0,-4-13 111 0 0,-5-12-34 0 0,-2-10-64 0 0,-3-11 134 0 0,-4-9-80 0 0,-3-9-49 0 0,-3-8 110 0 0,-2-7-130 0 0,-3-5 132 0 0,-1-7-132 0 0,-2-6 114 0 0,-3-4-110 0 0,7-27 108 0 0,-6-6-108 0 0,-7-2 33 0 0,-9 2 64 0 0,-10 3-97 0 0,-8 6 33 0 0,-10 6-11 0 0,-7 4 0 0 0,-7 3 0 0 0,-7 2 0 0 0,-7 3 75 0 0,-6 2-97 0 0,-8 2 33 0 0,-7 2-11 0 0,-8 4 0 0 0,-11 4 0 0 0,-11 4 0 0 0,-23-6 0 0 0,-11 8 0 0 0,-8 13 0 0 0,-23 14 0 0 0,-3 18 0 0 0,-2 20 0 0 0,-1 18 0 0 0,2 16 0 0 0,1 14 0 0 0,2 13-84 0 0,-1 12 108 0 0,0 11-148 0 0,0 10 156 0 0,-32 50-2540 0 0,5 11-5236 0 0,9 4-163 0 0,28-24-3285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30T16:52:45.299"/>
    </inkml:context>
    <inkml:brush xml:id="br0">
      <inkml:brushProperty name="width" value="0.35" units="cm"/>
      <inkml:brushProperty name="height" value="0.35" units="cm"/>
      <inkml:brushProperty name="color" value="#FF4E00"/>
      <inkml:brushProperty name="inkEffects" value="rainbow"/>
      <inkml:brushProperty name="anchorX" value="-22271.27734"/>
      <inkml:brushProperty name="anchorY" value="-11903.76758"/>
      <inkml:brushProperty name="scaleFactor" value="0.5"/>
    </inkml:brush>
    <inkml:brush xml:id="br1">
      <inkml:brushProperty name="width" value="0.35" units="cm"/>
      <inkml:brushProperty name="height" value="0.35" units="cm"/>
      <inkml:brushProperty name="color" value="#FF4E00"/>
      <inkml:brushProperty name="inkEffects" value="rainbow"/>
      <inkml:brushProperty name="anchorX" value="-27294.07813"/>
      <inkml:brushProperty name="anchorY" value="-11028.02441"/>
      <inkml:brushProperty name="scaleFactor" value="0.5"/>
    </inkml:brush>
    <inkml:brush xml:id="br2">
      <inkml:brushProperty name="width" value="0.35" units="cm"/>
      <inkml:brushProperty name="height" value="0.35" units="cm"/>
      <inkml:brushProperty name="color" value="#FF4E00"/>
      <inkml:brushProperty name="inkEffects" value="rainbow"/>
      <inkml:brushProperty name="anchorX" value="-31565.40625"/>
      <inkml:brushProperty name="anchorY" value="-10657.71387"/>
      <inkml:brushProperty name="scaleFactor" value="0.5"/>
    </inkml:brush>
    <inkml:brush xml:id="br3">
      <inkml:brushProperty name="width" value="0.35" units="cm"/>
      <inkml:brushProperty name="height" value="0.35" units="cm"/>
      <inkml:brushProperty name="color" value="#FF4E00"/>
      <inkml:brushProperty name="inkEffects" value="rainbow"/>
      <inkml:brushProperty name="anchorX" value="-32601.55078"/>
      <inkml:brushProperty name="anchorY" value="-14245.61621"/>
      <inkml:brushProperty name="scaleFactor" value="0.5"/>
    </inkml:brush>
    <inkml:brush xml:id="br4">
      <inkml:brushProperty name="width" value="0.35" units="cm"/>
      <inkml:brushProperty name="height" value="0.35" units="cm"/>
      <inkml:brushProperty name="color" value="#FF4E00"/>
      <inkml:brushProperty name="inkEffects" value="rainbow"/>
      <inkml:brushProperty name="anchorX" value="-35394.77734"/>
      <inkml:brushProperty name="anchorY" value="-17562.37109"/>
      <inkml:brushProperty name="scaleFactor" value="0.5"/>
    </inkml:brush>
    <inkml:brush xml:id="br5">
      <inkml:brushProperty name="width" value="0.35" units="cm"/>
      <inkml:brushProperty name="height" value="0.35" units="cm"/>
      <inkml:brushProperty name="color" value="#FF4E00"/>
      <inkml:brushProperty name="inkEffects" value="rainbow"/>
      <inkml:brushProperty name="anchorX" value="-37172.55078"/>
      <inkml:brushProperty name="anchorY" value="-17568.8418"/>
      <inkml:brushProperty name="scaleFactor" value="0.5"/>
    </inkml:brush>
    <inkml:brush xml:id="br6">
      <inkml:brushProperty name="width" value="0.35" units="cm"/>
      <inkml:brushProperty name="height" value="0.35" units="cm"/>
      <inkml:brushProperty name="color" value="#FF4E00"/>
      <inkml:brushProperty name="inkEffects" value="rainbow"/>
      <inkml:brushProperty name="anchorX" value="-39275.17188"/>
      <inkml:brushProperty name="anchorY" value="-17459.60352"/>
      <inkml:brushProperty name="scaleFactor" value="0.5"/>
    </inkml:brush>
    <inkml:brush xml:id="br7">
      <inkml:brushProperty name="width" value="0.35" units="cm"/>
      <inkml:brushProperty name="height" value="0.35" units="cm"/>
      <inkml:brushProperty name="color" value="#FF4E00"/>
      <inkml:brushProperty name="inkEffects" value="rainbow"/>
      <inkml:brushProperty name="anchorX" value="-41779.22266"/>
      <inkml:brushProperty name="anchorY" value="-17541.71484"/>
      <inkml:brushProperty name="scaleFactor" value="0.5"/>
    </inkml:brush>
  </inkml:definitions>
  <inkml:trace contextRef="#ctx0" brushRef="#br0">10203 6132 15376 0 0,'0'0'0'0'0,"-1"-3"1599"0"0,0-3-1763 0 0,3-1 402 0 0,2-1-224 0 0,4-3-14 0 0,3-3 84 0 0,4-5-24 0 0,4-3 12 0 0,4-4 0 0 0,3-6 66 0 0,3-4-20 0 0,2-5 20 0 0,3-5-4 0 0,2-4 30 0 0,2-3 2 0 0,3-3 0 0 0,1 1 2 0 0,4-1-46 0 0,1 1 12 0 0,2 1-15 0 0,1 0 2 0 0,3 1-66 0 0,1 1 18 0 0,0 2-83 0 0,1 2 132 0 0,0 4-154 0 0,-1 2 48 0 0,1 6 59 0 0,-1 3-96 0 0,0 4 31 0 0,-1 5-10 0 0,1 4 0 0 0,0 5 0 0 0,0 5 0 0 0,-1 4 0 0 0,-1 7 0 0 0,-1 6 0 0 0,-2 7 0 0 0,-1 7 0 0 0,-1 8 0 0 0,-1 7 0 0 0,1 7 0 0 0,-1 6 0 0 0,1 5 0 0 0,11 16 84 0 0,1 2-108 0 0,0 0 36 0 0,-2-4-114 0 0,-1-6 131 0 0,-2-5 31 0 0,-3-7-81 0 0,-1-6 134 0 0,0-6 315 0 0,0-7-12 0 0,2-5 48 0 0,1-7 5 0 0,2-6-62 0 0,3-6 0 0 0,5-7-5 0 0,4-6-2 0 0,4-7-149 0 0,3-9 14 0 0,4-7-22 0 0,3-10-2 0 0,4-7-103 0 0,4-8 0 0 0,3-8-6 0 0,3-7-4 0 0,2-5-149 0 0,2-6 117 0 0,2-4-117 0 0,2-3 31 0 0,2-2-10 0 0,2 0 0 0 0,1 1 0 0 0,-1 1 0 0 0,36-26-4442 0 0,-84 66-5958 0 0,5-3-2037 0 0</inkml:trace>
  <inkml:trace contextRef="#ctx0" brushRef="#br1" timeOffset="769.759">10913 7187 17791 0 0,'0'0'0'0'0,"0"0"1952"0"0,3 0-2277 0 0,3 0 650 0 0,2-2-325 0 0,4-1 178 0 0,2-2-42 0 0,3-3 22 0 0,2-4 2 0 0,3-3-46 0 0,2-4 3 0 0,3-4-4 0 0,2-3-1 0 0,2-2 10 0 0,10-10 136 0 0,3-3-178 0 0,3-1-80 0 0,2 1 20 0 0,0 1-20 0 0,3 3 0 0 0,0 2 0 0 0,1 3 0 0 0,0 3 0 0 0,-1 2 0 0 0,-1 4 75 0 0,-3 4-96 0 0,0 2 31 0 0,-3 3 74 0 0,0 4-108 0 0,-1 5-76 0 0,0 4 39 0 0,8 9-12 0 0,-1 8 83 0 0,0 6-22 0 0,-2 5-62 0 0,-2 4 95 0 0,-1 4-32 0 0,-2 3 11 0 0,-3 3 0 0 0,-1 1 0 0 0,-2 1 0 0 0,-2 0 0 0 0,0-1 75 0 0,-1-3 118 0 0,0-4-1 0 0,2-2 22 0 0,10 2 290 0 0,3-5-324 0 0,3-4 110 0 0,-1-5-34 0 0,2-6 66 0 0,-1-5-10 0 0,1-5 16 0 0,1-4-2 0 0,2-7-194 0 0,1-4 10 0 0,3-7-25 0 0,3-6-4 0 0,5-7-29 0 0,5-6-1 0 0,4-8-2 0 0,24-22-1 0 0,5-11 0 0 0,5-8-93 0 0,2-5 120 0 0,-1-4-134 0 0,0-2 40 0 0,-1-3-13 0 0,0 0-7877 0 0,2 0 673 0 0,-23 18-3426 0 0</inkml:trace>
  <inkml:trace contextRef="#ctx0" brushRef="#br2" timeOffset="10685.49">535 1332 14048 0 0,'0'0'0'0'0,"-6"-2"1072"0"0,-3-1-794 0 0,-2 1-136 0 0,2 0-104 0 0,1 1-24 0 0,0 3-14 0 0,1 1 494 0 0,1 3-57 0 0,1 3 66 0 0,1 1 6 0 0,1 3 13 0 0,1 3 6 0 0,2 4-2 0 0,2 5 2 0 0,0 8-102 0 0,4 6 0 0 0,2 9-6 0 0,3 8-4 0 0,4 6-74 0 0,3 5 11 0 0,5 7-17 0 0,4 7 1 0 0,5 12-113 0 0,2 4 14 0 0,1 4-21 0 0,0 3 0 0 0,3 5-141 0 0,1 5 3 0 0,1 6-10 0 0,2 4-5 0 0,2 3-74 0 0,16 44 104 0 0,3 4-118 0 0,0-2 36 0 0,-4-13 72 0 0,-5-18-108 0 0,-4-5 232 0 0,-6-19-86 0 0,-7-19 23 0 0,-6-18 0 0 0,-8-18-29 0 0,-5-16-1 0 0,-5-12-2 0 0,-3-11-1 0 0,-3-9-46 0 0,-2-7 3 0 0,-1-7-4 0 0,-4-12 93 0 0,-3-9-102 0 0,-4-9 34 0 0,-2-7-10 0 0,-2-8-93 0 0,-9-20 120 0 0,-4-9-41 0 0,-4-8-79 0 0,-2-5 26 0 0,-2-2-13 0 0,-2-1 0 0 0,-1 0 75 0 0,0-1-96 0 0,2 0 31 0 0,1-2 65 0 0,-1-3-22 0 0,0-3 11 0 0,1-1 0 0 0,1-1 0 0 0,-1-2-74 0 0,-2-1 114 0 0,-1-5-131 0 0,-1-1 134 0 0,-1-2-134 0 0,-2-1 40 0 0,-3-1-13 0 0,-1 0 0 0 0,-1 0 0 0 0,-3 0 0 0 0,-2 2 75 0 0,0 1-96 0 0,-1 3 31 0 0,1 2-10 0 0,0 4 0 0 0,2 4 0 0 0,1 3 0 0 0,3 4 0 0 0,2 5 0 0 0,1-9 0 0 0,4 8 0 0 0,5 5 0 0 0,7 11 0 0 0,6 9 0 0 0,5 9 0 0 0,4 8 0 0 0,6 6 0 0 0,3 7 0 0 0,5 5 0 0 0,5 7 0 0 0,5 5 0 0 0,6 6 0 0 0,11 8 0 0 0,7 8 0 0 0,7 8 0 0 0,7 6 0 0 0,5 6 0 0 0,18 16 0 0 0,5 8 0 0 0,6 8 0 0 0,2 6 0 0 0,2 5 0 0 0,1 3 0 0 0,2 6 0 0 0,2 2 0 0 0,2 3 0 0 0,-2 2 0 0 0,0 0 0 0 0,-1 2 0 0 0,0 2 0 0 0,0 2 0 0 0,-1-1 0 0 0,-5 0 0 0 0,-3-1 0 0 0,-4 2 0 0 0,-3 0 84 0 0,-6 3-108 0 0,-4 2 36 0 0,-5 2 72 0 0,-4 1-108 0 0,-4 3 36 0 0,-5 0 91 0 0,-5 4-132 0 0,-4 0 137 0 0,-5 2-135 0 0,-5 0 162 0 0,-7 1-77 0 0,-5 1 17 0 0,-7 1-2 0 0,-5 0 9 0 0,-7 1-4 0 0,-6-1 2 0 0,-6-2 0 0 0,-8-3 0 0 0,-6-2 0 0 0,-7-6 0 0 0,-8-6 0 0 0,-7-7 9 0 0,-8-7-2 0 0,-7-9 1 0 0,-7-9 0 0 0,-8-11-103 0 0,-6-9 142 0 0,-7-10-159 0 0,-7-10 160 0 0,-2-10-160 0 0,-2-9 48 0 0,1-9-16 0 0,2-9 75 0 0,2-6-97 0 0,7-5 33 0 0,10-3-11 0 0,10-1 0 0 0,9-2-149 0 0,11-2 33 0 0,10-1-28 0 0,10-3-8539 0 0,9 0 732 0 0,8 6-3765 0 0</inkml:trace>
  <inkml:trace contextRef="#ctx0" brushRef="#br3" timeOffset="11455.541">3635 822 14168 0 0,'0'0'0'0'0,"-1"-3"1072"0"0,0 0-691 0 0,0-1-362 0 0,0 1 61 0 0,3 1-80 0 0,1 1 270 0 0,1 1-39 0 0,2 3 37 0 0,2 4 684 0 0,0 5-436 0 0,1 6 185 0 0,-1 5-40 0 0,2 7-155 0 0,-1 5 16 0 0,0 6-23 0 0,0 4-2 0 0,2 3-178 0 0,-1 2 13 0 0,0 2-24 0 0,0 2-3 0 0,0 4-94 0 0,-1 5-2 0 0,-1 7-5 0 0,1 7-4 0 0,-1 7-121 0 0,-1 1-3 0 0,0-1-7 0 0,-1 0-5 0 0,-2 1-74 0 0,-1 3 20 0 0,-1 1 74 0 0,-1 4-108 0 0,-1 2 167 0 0,-1 7-68 0 0,-1 8 23 0 0,1 4-2 0 0,-1 2 150 0 0,1 0-6 0 0,0-4 10 0 0,2-6 6 0 0,2-6-46 0 0,0-7 3 0 0,2-6-4 0 0,1-8-1 0 0,2-5-56 0 0,1-6-2 0 0,1-7-4 0 0,1-4-2 0 0,3-5-46 0 0,2-5 3 0 0,3-4-4 0 0,2-5-1 0 0,4-5 0 0 0,3-4 0 0 0,2-4 0 0 0,3-5 0 0 0,2-3 0 0 0,3-6 0 0 0,3-3 0 0 0,2-6 0 0 0,4-4 9 0 0,2-3-2 0 0,4-4 1 0 0,3-1 0 0 0,3-3-37 0 0,3-1 1 0 0,3-1-3 0 0,0-2-1 0 0,2-2-75 0 0,0-2 97 0 0,-2-1-108 0 0,0-1 108 0 0,2-1-108 0 0,1-1 33 0 0,1 1-11 0 0,1 1 0 0 0,0 0 0 0 0,11-4 0 0 0,-2-1 0 0 0,15-9-924 0 0,-7 0 843 0 0,5-5-7130 0 0,-54 25-3117 0 0,-1-1-2242 0 0</inkml:trace>
  <inkml:trace contextRef="#ctx0" brushRef="#br4" timeOffset="11779.741">3975 2421 17591 0 0,'0'0'0'0'0,"0"-9"1928"0"0,1-5-2249 0 0,2-2 642 0 0,3-2-321 0 0,2-2 411 0 0,4 0-71 0 0,4-1 64 0 0,3 1 1 0 0,5-2 106 0 0,4 1-11 0 0,4 0 19 0 0,5 0-1 0 0,3 0-278 0 0,1 2 15 0 0,2 0-22 0 0,1 1-18 0 0,2 0-166 0 0,3-1-37 0 0,3-2 94 0 0,3 1-133 0 0,2-2 40 0 0,7-1-13 0 0,4-3 0 0 0,2-2 0 0 0,21-12-2370 0 0,-3-1-3971 0 0,-4 2-243 0 0,-19 7-2682 0 0</inkml:trace>
  <inkml:trace contextRef="#ctx0" brushRef="#br5" timeOffset="12079.787">3371 745 14944 0 0,'0'0'0'0'0,"-2"-4"1144"0"0,-3-5-850 0 0,1-2-149 0 0,0-4-102 0 0,4-3-30 0 0,3-2-13 0 0,3-3 812 0 0,6-2-92 0 0,5-2 104 0 0,6-3 22 0 0,7-3-186 0 0,5-3 17 0 0,6-2-25 0 0,5-2-3 0 0,8-1-346 0 0,7-1 33 0 0,7 2-40 0 0,7 1-16 0 0,6 3-185 0 0,2 4 14 0 0,0 4-25 0 0,2 5-3 0 0,1 2-94 0 0,3 3 26 0 0,4-1-125 0 0,24-3-1097 0 0,39-7-1327 0 0,-90 17-8169 0 0,7-1-1726 0 0</inkml:trace>
  <inkml:trace contextRef="#ctx0" brushRef="#br6" timeOffset="13115.889">7025 3938 15496 0 0,'0'0'0'0'0,"-2"-14"1079"0"0,-1-13-1258 0 0,1-7 1021 0 0,1-7-266 0 0,0-8 84 0 0,2-5 19 0 0,0-4-131 0 0,0-4 10 0 0,1-3-19 0 0,-1-26 530 0 0,1-9-787 0 0,-1-8 247 0 0,-1-4-88 0 0,0 1-103 0 0,1-1 0 0 0,0-4-6 0 0,1-26 183 0 0,0 0-474 0 0,-1-1 147 0 0,1 4-69 0 0,-1 3-138 0 0,-1 6 123 0 0,1 7-128 0 0,-1 6 111 0 0,0 7-108 0 0,0 9 31 0 0,0 8-10 0 0,0 7 75 0 0,1 4-96 0 0,0 4 31 0 0,0 3-10 0 0,1 2 0 0 0,0 4 0 0 0,1-12 0 0 0,2 3 0 0 0,0 7 0 0 0,0 8 0 0 0,1 11 0 0 0,0 12 0 0 0,0 9 0 0 0,-2 11 0 0 0,0 9 0 0 0,-2 5 0 0 0,1 7-74 0 0,1 9 95 0 0,2 6-32 0 0,1 8 11 0 0,1 6 0 0 0,0 7 0 0 0,1 6-84 0 0,-1 7 108 0 0,1 7-36 0 0,-1 8 12 0 0,-1 6 0 0 0,0 4 0 0 0,0 3 0 0 0,1 3 0 0 0,1 1 0 0 0,0 1 0 0 0,2 0 0 0 0,1-2 0 0 0,0-2 0 0 0,2-4 0 0 0,0-6 0 0 0,1-6 0 0 0,1-7 0 0 0,0-7 0 0 0,2-7 0 0 0,0-7 0 0 0,2-4 0 0 0,1-7 0 0 0,-1-6 75 0 0,-3-6-96 0 0,1-4 31 0 0,0-6 74 0 0,3-6 32 0 0,0-6 6 0 0,1-6 4 0 0,-1-8 2 0 0,-1-8-18 0 0,-1-9 4 0 0,-1-7-2 0 0,0-10 0 0 0,-1-6-56 0 0,-1-6 16 0 0,-3-5-82 0 0,0-4 132 0 0,-1-5-154 0 0,0-3 132 0 0,-1-1-124 0 0,1-1 111 0 0,-1 2-108 0 0,0 2 31 0 0,0 5-10 0 0,1 6 0 0 0,1 5 75 0 0,0 5-96 0 0,1 7 31 0 0,0 4 65 0 0,2 7-96 0 0,-1 6 125 0 0,0 5-131 0 0,-1 6 134 0 0,0 6-134 0 0,0 6 152 0 0,0 5-157 0 0,-3 4 160 0 0,-1 8-160 0 0,-1 6 142 0 0,0 6-137 0 0,1 6 134 0 0,1 6-134 0 0,2 5 40 0 0,2 6-13 0 0,2 7 75 0 0,2 8-96 0 0,3 9 31 0 0,2 9-10 0 0,1 10 75 0 0,3 9-96 0 0,1 10 31 0 0,2 10 74 0 0,1 9-108 0 0,0 8 36 0 0,1 9-12 0 0,1 6 0 0 0,0 4 75 0 0,1 4-96 0 0,1 1 106 0 0,0-2-107 0 0,0-4 108 0 0,-2-6-33 0 0,0-7 11 0 0,-1-7 0 0 0,0-9 0 0 0,-1-9-75 0 0,0-10 22 0 0,0-10 64 0 0,-2-10-97 0 0,9 6-2123 0 0,0-10-9456 0 0,-7-15-3340 0 0</inkml:trace>
  <inkml:trace contextRef="#ctx0" brushRef="#br7" timeOffset="13989.844">11377 932 14712 0 0,'0'0'0'0'0,"0"-2"1120"0"0,0-2-822 0 0,0-3-156 0 0,0-2-100 0 0,0-1-28 0 0,-2-2-14 0 0,-1 1 765 0 0,-3-1-88 0 0,0 1 110 0 0,-4 1 7 0 0,-2 0-68 0 0,-2 3 20 0 0,-1 2-19 0 0,-3 3 2 0 0,-2 1-290 0 0,-2 2 17 0 0,-5 2-32 0 0,-3 2-7 0 0,-4 1-19 0 0,-5 4-5 0 0,-6 3 0 0 0,-3 3-1 0 0,-4 6-196 0 0,-1 3 10 0 0,-2 5-25 0 0,-1 5-4 0 0,0 4-103 0 0,1 5 0 0 0,-2 4-6 0 0,-1 4-4 0 0,-2 5 0 0 0,0 5-74 0 0,-1 6 132 0 0,-8 22 14 0 0,1 7-74 0 0,5 3 28 0 0,5 2-10 0 0,8-1 75 0 0,9-2-3 0 0,9-1 5 0 0,7-1 3 0 0,9-1-47 0 0,7-2 5 0 0,9-1-5 0 0,7 0-1 0 0,8-2-131 0 0,10-1 38 0 0,10-3 56 0 0,10-1-97 0 0,11-5 33 0 0,11-3-11 0 0,8-8 0 0 0,7-5 0 0 0,7-9 0 0 0,26-3 0 0 0,5-13 0 0 0,1-12 0 0 0,-3-13 84 0 0,-5-13-108 0 0,-4-13 111 0 0,-5-12-34 0 0,-2-10-64 0 0,-3-11 134 0 0,-4-9-80 0 0,-3-9-49 0 0,-3-8 110 0 0,-2-7-130 0 0,-3-5 132 0 0,-1-7-132 0 0,-2-6 114 0 0,-3-4-110 0 0,7-27 108 0 0,-6-6-108 0 0,-7-2 33 0 0,-9 2 64 0 0,-10 3-97 0 0,-8 6 33 0 0,-10 6-11 0 0,-7 4 0 0 0,-7 3 0 0 0,-7 2 0 0 0,-7 3 75 0 0,-6 2-97 0 0,-8 2 33 0 0,-7 2-11 0 0,-8 4 0 0 0,-11 4 0 0 0,-11 4 0 0 0,-23-6 0 0 0,-11 8 0 0 0,-8 13 0 0 0,-23 14 0 0 0,-3 18 0 0 0,-2 20 0 0 0,-1 18 0 0 0,2 16 0 0 0,1 14 0 0 0,2 13-84 0 0,-1 12 108 0 0,0 11-148 0 0,0 10 156 0 0,-32 50-2540 0 0,5 11-5236 0 0,9 4-163 0 0,28-24-3285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30T16:52:45.299"/>
    </inkml:context>
    <inkml:brush xml:id="br0">
      <inkml:brushProperty name="width" value="0.35" units="cm"/>
      <inkml:brushProperty name="height" value="0.35" units="cm"/>
      <inkml:brushProperty name="color" value="#FF4E00"/>
      <inkml:brushProperty name="inkEffects" value="rainbow"/>
      <inkml:brushProperty name="anchorX" value="-22271.27734"/>
      <inkml:brushProperty name="anchorY" value="-11903.76758"/>
      <inkml:brushProperty name="scaleFactor" value="0.5"/>
    </inkml:brush>
    <inkml:brush xml:id="br1">
      <inkml:brushProperty name="width" value="0.35" units="cm"/>
      <inkml:brushProperty name="height" value="0.35" units="cm"/>
      <inkml:brushProperty name="color" value="#FF4E00"/>
      <inkml:brushProperty name="inkEffects" value="rainbow"/>
      <inkml:brushProperty name="anchorX" value="-27294.07813"/>
      <inkml:brushProperty name="anchorY" value="-11028.02441"/>
      <inkml:brushProperty name="scaleFactor" value="0.5"/>
    </inkml:brush>
    <inkml:brush xml:id="br2">
      <inkml:brushProperty name="width" value="0.35" units="cm"/>
      <inkml:brushProperty name="height" value="0.35" units="cm"/>
      <inkml:brushProperty name="color" value="#FF4E00"/>
      <inkml:brushProperty name="inkEffects" value="rainbow"/>
      <inkml:brushProperty name="anchorX" value="-31565.40625"/>
      <inkml:brushProperty name="anchorY" value="-10657.71387"/>
      <inkml:brushProperty name="scaleFactor" value="0.5"/>
    </inkml:brush>
    <inkml:brush xml:id="br3">
      <inkml:brushProperty name="width" value="0.35" units="cm"/>
      <inkml:brushProperty name="height" value="0.35" units="cm"/>
      <inkml:brushProperty name="color" value="#FF4E00"/>
      <inkml:brushProperty name="inkEffects" value="rainbow"/>
      <inkml:brushProperty name="anchorX" value="-32601.55078"/>
      <inkml:brushProperty name="anchorY" value="-14245.61621"/>
      <inkml:brushProperty name="scaleFactor" value="0.5"/>
    </inkml:brush>
    <inkml:brush xml:id="br4">
      <inkml:brushProperty name="width" value="0.35" units="cm"/>
      <inkml:brushProperty name="height" value="0.35" units="cm"/>
      <inkml:brushProperty name="color" value="#FF4E00"/>
      <inkml:brushProperty name="inkEffects" value="rainbow"/>
      <inkml:brushProperty name="anchorX" value="-35394.77734"/>
      <inkml:brushProperty name="anchorY" value="-17562.37109"/>
      <inkml:brushProperty name="scaleFactor" value="0.5"/>
    </inkml:brush>
    <inkml:brush xml:id="br5">
      <inkml:brushProperty name="width" value="0.35" units="cm"/>
      <inkml:brushProperty name="height" value="0.35" units="cm"/>
      <inkml:brushProperty name="color" value="#FF4E00"/>
      <inkml:brushProperty name="inkEffects" value="rainbow"/>
      <inkml:brushProperty name="anchorX" value="-37172.55078"/>
      <inkml:brushProperty name="anchorY" value="-17568.8418"/>
      <inkml:brushProperty name="scaleFactor" value="0.5"/>
    </inkml:brush>
    <inkml:brush xml:id="br6">
      <inkml:brushProperty name="width" value="0.35" units="cm"/>
      <inkml:brushProperty name="height" value="0.35" units="cm"/>
      <inkml:brushProperty name="color" value="#FF4E00"/>
      <inkml:brushProperty name="inkEffects" value="rainbow"/>
      <inkml:brushProperty name="anchorX" value="-39275.17188"/>
      <inkml:brushProperty name="anchorY" value="-17459.60352"/>
      <inkml:brushProperty name="scaleFactor" value="0.5"/>
    </inkml:brush>
    <inkml:brush xml:id="br7">
      <inkml:brushProperty name="width" value="0.35" units="cm"/>
      <inkml:brushProperty name="height" value="0.35" units="cm"/>
      <inkml:brushProperty name="color" value="#FF4E00"/>
      <inkml:brushProperty name="inkEffects" value="rainbow"/>
      <inkml:brushProperty name="anchorX" value="-41779.22266"/>
      <inkml:brushProperty name="anchorY" value="-17541.71484"/>
      <inkml:brushProperty name="scaleFactor" value="0.5"/>
    </inkml:brush>
  </inkml:definitions>
  <inkml:trace contextRef="#ctx0" brushRef="#br0">10203 6132 15376 0 0,'0'0'0'0'0,"-1"-3"1599"0"0,0-3-1763 0 0,3-1 402 0 0,2-1-224 0 0,4-3-14 0 0,3-3 84 0 0,4-5-24 0 0,4-3 12 0 0,4-4 0 0 0,3-6 66 0 0,3-4-20 0 0,2-5 20 0 0,3-5-4 0 0,2-4 30 0 0,2-3 2 0 0,3-3 0 0 0,1 1 2 0 0,4-1-46 0 0,1 1 12 0 0,2 1-15 0 0,1 0 2 0 0,3 1-66 0 0,1 1 18 0 0,0 2-83 0 0,1 2 132 0 0,0 4-154 0 0,-1 2 48 0 0,1 6 59 0 0,-1 3-96 0 0,0 4 31 0 0,-1 5-10 0 0,1 4 0 0 0,0 5 0 0 0,0 5 0 0 0,-1 4 0 0 0,-1 7 0 0 0,-1 6 0 0 0,-2 7 0 0 0,-1 7 0 0 0,-1 8 0 0 0,-1 7 0 0 0,1 7 0 0 0,-1 6 0 0 0,1 5 0 0 0,11 16 84 0 0,1 2-108 0 0,0 0 36 0 0,-2-4-114 0 0,-1-6 131 0 0,-2-5 31 0 0,-3-7-81 0 0,-1-6 134 0 0,0-6 315 0 0,0-7-12 0 0,2-5 48 0 0,1-7 5 0 0,2-6-62 0 0,3-6 0 0 0,5-7-5 0 0,4-6-2 0 0,4-7-149 0 0,3-9 14 0 0,4-7-22 0 0,3-10-2 0 0,4-7-103 0 0,4-8 0 0 0,3-8-6 0 0,3-7-4 0 0,2-5-149 0 0,2-6 117 0 0,2-4-117 0 0,2-3 31 0 0,2-2-10 0 0,2 0 0 0 0,1 1 0 0 0,-1 1 0 0 0,36-26-4442 0 0,-84 66-5958 0 0,5-3-2037 0 0</inkml:trace>
  <inkml:trace contextRef="#ctx0" brushRef="#br1" timeOffset="769.759">10913 7187 17791 0 0,'0'0'0'0'0,"0"0"1952"0"0,3 0-2277 0 0,3 0 650 0 0,2-2-325 0 0,4-1 178 0 0,2-2-42 0 0,3-3 22 0 0,2-4 2 0 0,3-3-46 0 0,2-4 3 0 0,3-4-4 0 0,2-3-1 0 0,2-2 10 0 0,10-10 136 0 0,3-3-178 0 0,3-1-80 0 0,2 1 20 0 0,0 1-20 0 0,3 3 0 0 0,0 2 0 0 0,1 3 0 0 0,0 3 0 0 0,-1 2 0 0 0,-1 4 75 0 0,-3 4-96 0 0,0 2 31 0 0,-3 3 74 0 0,0 4-108 0 0,-1 5-76 0 0,0 4 39 0 0,8 9-12 0 0,-1 8 83 0 0,0 6-22 0 0,-2 5-62 0 0,-2 4 95 0 0,-1 4-32 0 0,-2 3 11 0 0,-3 3 0 0 0,-1 1 0 0 0,-2 1 0 0 0,-2 0 0 0 0,0-1 75 0 0,-1-3 118 0 0,0-4-1 0 0,2-2 22 0 0,10 2 290 0 0,3-5-324 0 0,3-4 110 0 0,-1-5-34 0 0,2-6 66 0 0,-1-5-10 0 0,1-5 16 0 0,1-4-2 0 0,2-7-194 0 0,1-4 10 0 0,3-7-25 0 0,3-6-4 0 0,5-7-29 0 0,5-6-1 0 0,4-8-2 0 0,24-22-1 0 0,5-11 0 0 0,5-8-93 0 0,2-5 120 0 0,-1-4-134 0 0,0-2 40 0 0,-1-3-13 0 0,0 0-7877 0 0,2 0 673 0 0,-23 18-3426 0 0</inkml:trace>
  <inkml:trace contextRef="#ctx0" brushRef="#br2" timeOffset="10685.49">535 1332 14048 0 0,'0'0'0'0'0,"-6"-2"1072"0"0,-3-1-794 0 0,-2 1-136 0 0,2 0-104 0 0,1 1-24 0 0,0 3-14 0 0,1 1 494 0 0,1 3-57 0 0,1 3 66 0 0,1 1 6 0 0,1 3 13 0 0,1 3 6 0 0,2 4-2 0 0,2 5 2 0 0,0 8-102 0 0,4 6 0 0 0,2 9-6 0 0,3 8-4 0 0,4 6-74 0 0,3 5 11 0 0,5 7-17 0 0,4 7 1 0 0,5 12-113 0 0,2 4 14 0 0,1 4-21 0 0,0 3 0 0 0,3 5-141 0 0,1 5 3 0 0,1 6-10 0 0,2 4-5 0 0,2 3-74 0 0,16 44 104 0 0,3 4-118 0 0,0-2 36 0 0,-4-13 72 0 0,-5-18-108 0 0,-4-5 232 0 0,-6-19-86 0 0,-7-19 23 0 0,-6-18 0 0 0,-8-18-29 0 0,-5-16-1 0 0,-5-12-2 0 0,-3-11-1 0 0,-3-9-46 0 0,-2-7 3 0 0,-1-7-4 0 0,-4-12 93 0 0,-3-9-102 0 0,-4-9 34 0 0,-2-7-10 0 0,-2-8-93 0 0,-9-20 120 0 0,-4-9-41 0 0,-4-8-79 0 0,-2-5 26 0 0,-2-2-13 0 0,-2-1 0 0 0,-1 0 75 0 0,0-1-96 0 0,2 0 31 0 0,1-2 65 0 0,-1-3-22 0 0,0-3 11 0 0,1-1 0 0 0,1-1 0 0 0,-1-2-74 0 0,-2-1 114 0 0,-1-5-131 0 0,-1-1 134 0 0,-1-2-134 0 0,-2-1 40 0 0,-3-1-13 0 0,-1 0 0 0 0,-1 0 0 0 0,-3 0 0 0 0,-2 2 75 0 0,0 1-96 0 0,-1 3 31 0 0,1 2-10 0 0,0 4 0 0 0,2 4 0 0 0,1 3 0 0 0,3 4 0 0 0,2 5 0 0 0,1-9 0 0 0,4 8 0 0 0,5 5 0 0 0,7 11 0 0 0,6 9 0 0 0,5 9 0 0 0,4 8 0 0 0,6 6 0 0 0,3 7 0 0 0,5 5 0 0 0,5 7 0 0 0,5 5 0 0 0,6 6 0 0 0,11 8 0 0 0,7 8 0 0 0,7 8 0 0 0,7 6 0 0 0,5 6 0 0 0,18 16 0 0 0,5 8 0 0 0,6 8 0 0 0,2 6 0 0 0,2 5 0 0 0,1 3 0 0 0,2 6 0 0 0,2 2 0 0 0,2 3 0 0 0,-2 2 0 0 0,0 0 0 0 0,-1 2 0 0 0,0 2 0 0 0,0 2 0 0 0,-1-1 0 0 0,-5 0 0 0 0,-3-1 0 0 0,-4 2 0 0 0,-3 0 84 0 0,-6 3-108 0 0,-4 2 36 0 0,-5 2 72 0 0,-4 1-108 0 0,-4 3 36 0 0,-5 0 91 0 0,-5 4-132 0 0,-4 0 137 0 0,-5 2-135 0 0,-5 0 162 0 0,-7 1-77 0 0,-5 1 17 0 0,-7 1-2 0 0,-5 0 9 0 0,-7 1-4 0 0,-6-1 2 0 0,-6-2 0 0 0,-8-3 0 0 0,-6-2 0 0 0,-7-6 0 0 0,-8-6 0 0 0,-7-7 9 0 0,-8-7-2 0 0,-7-9 1 0 0,-7-9 0 0 0,-8-11-103 0 0,-6-9 142 0 0,-7-10-159 0 0,-7-10 160 0 0,-2-10-160 0 0,-2-9 48 0 0,1-9-16 0 0,2-9 75 0 0,2-6-97 0 0,7-5 33 0 0,10-3-11 0 0,10-1 0 0 0,9-2-149 0 0,11-2 33 0 0,10-1-28 0 0,10-3-8539 0 0,9 0 732 0 0,8 6-3765 0 0</inkml:trace>
  <inkml:trace contextRef="#ctx0" brushRef="#br3" timeOffset="11455.541">3635 822 14168 0 0,'0'0'0'0'0,"-1"-3"1072"0"0,0 0-691 0 0,0-1-362 0 0,0 1 61 0 0,3 1-80 0 0,1 1 270 0 0,1 1-39 0 0,2 3 37 0 0,2 4 684 0 0,0 5-436 0 0,1 6 185 0 0,-1 5-40 0 0,2 7-155 0 0,-1 5 16 0 0,0 6-23 0 0,0 4-2 0 0,2 3-178 0 0,-1 2 13 0 0,0 2-24 0 0,0 2-3 0 0,0 4-94 0 0,-1 5-2 0 0,-1 7-5 0 0,1 7-4 0 0,-1 7-121 0 0,-1 1-3 0 0,0-1-7 0 0,-1 0-5 0 0,-2 1-74 0 0,-1 3 20 0 0,-1 1 74 0 0,-1 4-108 0 0,-1 2 167 0 0,-1 7-68 0 0,-1 8 23 0 0,1 4-2 0 0,-1 2 150 0 0,1 0-6 0 0,0-4 10 0 0,2-6 6 0 0,2-6-46 0 0,0-7 3 0 0,2-6-4 0 0,1-8-1 0 0,2-5-56 0 0,1-6-2 0 0,1-7-4 0 0,1-4-2 0 0,3-5-46 0 0,2-5 3 0 0,3-4-4 0 0,2-5-1 0 0,4-5 0 0 0,3-4 0 0 0,2-4 0 0 0,3-5 0 0 0,2-3 0 0 0,3-6 0 0 0,3-3 0 0 0,2-6 0 0 0,4-4 9 0 0,2-3-2 0 0,4-4 1 0 0,3-1 0 0 0,3-3-37 0 0,3-1 1 0 0,3-1-3 0 0,0-2-1 0 0,2-2-75 0 0,0-2 97 0 0,-2-1-108 0 0,0-1 108 0 0,2-1-108 0 0,1-1 33 0 0,1 1-11 0 0,1 1 0 0 0,0 0 0 0 0,11-4 0 0 0,-2-1 0 0 0,15-9-924 0 0,-7 0 843 0 0,5-5-7130 0 0,-54 25-3117 0 0,-1-1-2242 0 0</inkml:trace>
  <inkml:trace contextRef="#ctx0" brushRef="#br4" timeOffset="11779.741">3975 2421 17591 0 0,'0'0'0'0'0,"0"-9"1928"0"0,1-5-2249 0 0,2-2 642 0 0,3-2-321 0 0,2-2 411 0 0,4 0-71 0 0,4-1 64 0 0,3 1 1 0 0,5-2 106 0 0,4 1-11 0 0,4 0 19 0 0,5 0-1 0 0,3 0-278 0 0,1 2 15 0 0,2 0-22 0 0,1 1-18 0 0,2 0-166 0 0,3-1-37 0 0,3-2 94 0 0,3 1-133 0 0,2-2 40 0 0,7-1-13 0 0,4-3 0 0 0,2-2 0 0 0,21-12-2370 0 0,-3-1-3971 0 0,-4 2-243 0 0,-19 7-2682 0 0</inkml:trace>
  <inkml:trace contextRef="#ctx0" brushRef="#br5" timeOffset="12079.787">3371 745 14944 0 0,'0'0'0'0'0,"-2"-4"1144"0"0,-3-5-850 0 0,1-2-149 0 0,0-4-102 0 0,4-3-30 0 0,3-2-13 0 0,3-3 812 0 0,6-2-92 0 0,5-2 104 0 0,6-3 22 0 0,7-3-186 0 0,5-3 17 0 0,6-2-25 0 0,5-2-3 0 0,8-1-346 0 0,7-1 33 0 0,7 2-40 0 0,7 1-16 0 0,6 3-185 0 0,2 4 14 0 0,0 4-25 0 0,2 5-3 0 0,1 2-94 0 0,3 3 26 0 0,4-1-125 0 0,24-3-1097 0 0,39-7-1327 0 0,-90 17-8169 0 0,7-1-1726 0 0</inkml:trace>
  <inkml:trace contextRef="#ctx0" brushRef="#br6" timeOffset="13115.889">7025 3938 15496 0 0,'0'0'0'0'0,"-2"-14"1079"0"0,-1-13-1258 0 0,1-7 1021 0 0,1-7-266 0 0,0-8 84 0 0,2-5 19 0 0,0-4-131 0 0,0-4 10 0 0,1-3-19 0 0,-1-26 530 0 0,1-9-787 0 0,-1-8 247 0 0,-1-4-88 0 0,0 1-103 0 0,1-1 0 0 0,0-4-6 0 0,1-26 183 0 0,0 0-474 0 0,-1-1 147 0 0,1 4-69 0 0,-1 3-138 0 0,-1 6 123 0 0,1 7-128 0 0,-1 6 111 0 0,0 7-108 0 0,0 9 31 0 0,0 8-10 0 0,0 7 75 0 0,1 4-96 0 0,0 4 31 0 0,0 3-10 0 0,1 2 0 0 0,0 4 0 0 0,1-12 0 0 0,2 3 0 0 0,0 7 0 0 0,0 8 0 0 0,1 11 0 0 0,0 12 0 0 0,0 9 0 0 0,-2 11 0 0 0,0 9 0 0 0,-2 5 0 0 0,1 7-74 0 0,1 9 95 0 0,2 6-32 0 0,1 8 11 0 0,1 6 0 0 0,0 7 0 0 0,1 6-84 0 0,-1 7 108 0 0,1 7-36 0 0,-1 8 12 0 0,-1 6 0 0 0,0 4 0 0 0,0 3 0 0 0,1 3 0 0 0,1 1 0 0 0,0 1 0 0 0,2 0 0 0 0,1-2 0 0 0,0-2 0 0 0,2-4 0 0 0,0-6 0 0 0,1-6 0 0 0,1-7 0 0 0,0-7 0 0 0,2-7 0 0 0,0-7 0 0 0,2-4 0 0 0,1-7 0 0 0,-1-6 75 0 0,-3-6-96 0 0,1-4 31 0 0,0-6 74 0 0,3-6 32 0 0,0-6 6 0 0,1-6 4 0 0,-1-8 2 0 0,-1-8-18 0 0,-1-9 4 0 0,-1-7-2 0 0,0-10 0 0 0,-1-6-56 0 0,-1-6 16 0 0,-3-5-82 0 0,0-4 132 0 0,-1-5-154 0 0,0-3 132 0 0,-1-1-124 0 0,1-1 111 0 0,-1 2-108 0 0,0 2 31 0 0,0 5-10 0 0,1 6 0 0 0,1 5 75 0 0,0 5-96 0 0,1 7 31 0 0,0 4 65 0 0,2 7-96 0 0,-1 6 125 0 0,0 5-131 0 0,-1 6 134 0 0,0 6-134 0 0,0 6 152 0 0,0 5-157 0 0,-3 4 160 0 0,-1 8-160 0 0,-1 6 142 0 0,0 6-137 0 0,1 6 134 0 0,1 6-134 0 0,2 5 40 0 0,2 6-13 0 0,2 7 75 0 0,2 8-96 0 0,3 9 31 0 0,2 9-10 0 0,1 10 75 0 0,3 9-96 0 0,1 10 31 0 0,2 10 74 0 0,1 9-108 0 0,0 8 36 0 0,1 9-12 0 0,1 6 0 0 0,0 4 75 0 0,1 4-96 0 0,1 1 106 0 0,0-2-107 0 0,0-4 108 0 0,-2-6-33 0 0,0-7 11 0 0,-1-7 0 0 0,0-9 0 0 0,-1-9-75 0 0,0-10 22 0 0,0-10 64 0 0,-2-10-97 0 0,9 6-2123 0 0,0-10-9456 0 0,-7-15-3340 0 0</inkml:trace>
  <inkml:trace contextRef="#ctx0" brushRef="#br7" timeOffset="13989.844">11377 932 14712 0 0,'0'0'0'0'0,"0"-2"1120"0"0,0-2-822 0 0,0-3-156 0 0,0-2-100 0 0,0-1-28 0 0,-2-2-14 0 0,-1 1 765 0 0,-3-1-88 0 0,0 1 110 0 0,-4 1 7 0 0,-2 0-68 0 0,-2 3 20 0 0,-1 2-19 0 0,-3 3 2 0 0,-2 1-290 0 0,-2 2 17 0 0,-5 2-32 0 0,-3 2-7 0 0,-4 1-19 0 0,-5 4-5 0 0,-6 3 0 0 0,-3 3-1 0 0,-4 6-196 0 0,-1 3 10 0 0,-2 5-25 0 0,-1 5-4 0 0,0 4-103 0 0,1 5 0 0 0,-2 4-6 0 0,-1 4-4 0 0,-2 5 0 0 0,0 5-74 0 0,-1 6 132 0 0,-8 22 14 0 0,1 7-74 0 0,5 3 28 0 0,5 2-10 0 0,8-1 75 0 0,9-2-3 0 0,9-1 5 0 0,7-1 3 0 0,9-1-47 0 0,7-2 5 0 0,9-1-5 0 0,7 0-1 0 0,8-2-131 0 0,10-1 38 0 0,10-3 56 0 0,10-1-97 0 0,11-5 33 0 0,11-3-11 0 0,8-8 0 0 0,7-5 0 0 0,7-9 0 0 0,26-3 0 0 0,5-13 0 0 0,1-12 0 0 0,-3-13 84 0 0,-5-13-108 0 0,-4-13 111 0 0,-5-12-34 0 0,-2-10-64 0 0,-3-11 134 0 0,-4-9-80 0 0,-3-9-49 0 0,-3-8 110 0 0,-2-7-130 0 0,-3-5 132 0 0,-1-7-132 0 0,-2-6 114 0 0,-3-4-110 0 0,7-27 108 0 0,-6-6-108 0 0,-7-2 33 0 0,-9 2 64 0 0,-10 3-97 0 0,-8 6 33 0 0,-10 6-11 0 0,-7 4 0 0 0,-7 3 0 0 0,-7 2 0 0 0,-7 3 75 0 0,-6 2-97 0 0,-8 2 33 0 0,-7 2-11 0 0,-8 4 0 0 0,-11 4 0 0 0,-11 4 0 0 0,-23-6 0 0 0,-11 8 0 0 0,-8 13 0 0 0,-23 14 0 0 0,-3 18 0 0 0,-2 20 0 0 0,-1 18 0 0 0,2 16 0 0 0,1 14 0 0 0,2 13-84 0 0,-1 12 108 0 0,0 11-148 0 0,0 10 156 0 0,-32 50-2540 0 0,5 11-5236 0 0,9 4-163 0 0,28-24-3285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45659" cy="496332"/>
          </a:xfrm>
          <a:prstGeom prst="rect">
            <a:avLst/>
          </a:prstGeom>
        </p:spPr>
        <p:txBody>
          <a:bodyPr vert="horz" lIns="93177" tIns="46589" rIns="93177" bIns="46589"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3177" tIns="46589" rIns="93177" bIns="46589" rtlCol="0" anchor="ctr"/>
          <a:lstStyle/>
          <a:p>
            <a:endParaRPr lang="en-US"/>
          </a:p>
        </p:txBody>
      </p:sp>
      <p:sp>
        <p:nvSpPr>
          <p:cNvPr id="10" name="Footer Placeholder 9"/>
          <p:cNvSpPr>
            <a:spLocks noGrp="1"/>
          </p:cNvSpPr>
          <p:nvPr>
            <p:ph type="ftr" sz="quarter" idx="4"/>
          </p:nvPr>
        </p:nvSpPr>
        <p:spPr>
          <a:xfrm>
            <a:off x="0" y="9430307"/>
            <a:ext cx="5868659" cy="386431"/>
          </a:xfrm>
          <a:prstGeom prst="rect">
            <a:avLst/>
          </a:prstGeom>
        </p:spPr>
        <p:txBody>
          <a:bodyPr vert="horz" lIns="93177" tIns="46589" rIns="93177" bIns="46589" rtlCol="0" anchor="b"/>
          <a:lstStyle>
            <a:lvl1pPr marL="582359" indent="0" algn="l">
              <a:defRPr sz="1200"/>
            </a:lvl1p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50443" y="0"/>
            <a:ext cx="2945659" cy="496332"/>
          </a:xfrm>
          <a:prstGeom prst="rect">
            <a:avLst/>
          </a:prstGeom>
        </p:spPr>
        <p:txBody>
          <a:bodyPr vert="horz" lIns="93177" tIns="46589" rIns="93177" bIns="46589" rtlCol="0"/>
          <a:lstStyle>
            <a:lvl1pPr algn="r">
              <a:defRPr sz="1200">
                <a:latin typeface="Segoe UI" pitchFamily="34" charset="0"/>
              </a:defRPr>
            </a:lvl1pPr>
          </a:lstStyle>
          <a:p>
            <a:fld id="{D18B56EA-E28F-4F92-9F16-7A6F2501B303}" type="datetime8">
              <a:rPr lang="en-US" smtClean="0"/>
              <a:t>3/28/2019 3:25 PM</a:t>
            </a:fld>
            <a:endParaRPr lang="en-US"/>
          </a:p>
        </p:txBody>
      </p:sp>
      <p:sp>
        <p:nvSpPr>
          <p:cNvPr id="12" name="Notes Placeholder 11"/>
          <p:cNvSpPr>
            <a:spLocks noGrp="1"/>
          </p:cNvSpPr>
          <p:nvPr>
            <p:ph type="body" sz="quarter" idx="3"/>
          </p:nvPr>
        </p:nvSpPr>
        <p:spPr>
          <a:xfrm>
            <a:off x="679768" y="4715153"/>
            <a:ext cx="5438140" cy="4466987"/>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857329" y="9428584"/>
            <a:ext cx="938772" cy="496332"/>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6CB6AA9-3CC1-4465-AB79-459A497E7799}" type="datetime8">
              <a:rPr lang="en-US" smtClean="0"/>
              <a:t>3/28/2019 3:25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52943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153"/>
            <a:ext cx="5438140" cy="4466987"/>
          </a:xfrm>
          <a:prstGeom prst="rect">
            <a:avLst/>
          </a:prstGeom>
        </p:spPr>
        <p:txBody>
          <a:bodyPr>
            <a:normAutofit/>
          </a:bodyPr>
          <a:lstStyle/>
          <a:p>
            <a:endParaRPr lang="en-US"/>
          </a:p>
        </p:txBody>
      </p:sp>
      <p:sp>
        <p:nvSpPr>
          <p:cNvPr id="4" name="Date Placeholder 3"/>
          <p:cNvSpPr>
            <a:spLocks noGrp="1"/>
          </p:cNvSpPr>
          <p:nvPr>
            <p:ph type="dt" idx="10"/>
          </p:nvPr>
        </p:nvSpPr>
        <p:spPr>
          <a:xfrm>
            <a:off x="3850443" y="0"/>
            <a:ext cx="2945659" cy="496332"/>
          </a:xfrm>
          <a:prstGeom prst="rect">
            <a:avLst/>
          </a:prstGeom>
        </p:spPr>
        <p:txBody>
          <a:bodyPr/>
          <a:lstStyle/>
          <a:p>
            <a:pPr defTabSz="950464">
              <a:defRPr/>
            </a:pPr>
            <a:fld id="{685711C6-D783-4789-8082-9D34F2C4221D}" type="datetime8">
              <a:rPr lang="en-US">
                <a:solidFill>
                  <a:prstClr val="black"/>
                </a:solidFill>
              </a:rPr>
              <a:pPr defTabSz="950464">
                <a:defRPr/>
              </a:pPr>
              <a:t>3/28/2019 3:25 PM</a:t>
            </a:fld>
            <a:endParaRPr lang="en-US">
              <a:solidFill>
                <a:prstClr val="black"/>
              </a:solidFill>
            </a:endParaRPr>
          </a:p>
        </p:txBody>
      </p:sp>
      <p:sp>
        <p:nvSpPr>
          <p:cNvPr id="7" name="Slide Number Placeholder 6"/>
          <p:cNvSpPr>
            <a:spLocks noGrp="1"/>
          </p:cNvSpPr>
          <p:nvPr>
            <p:ph type="sldNum" sz="quarter" idx="12"/>
          </p:nvPr>
        </p:nvSpPr>
        <p:spPr>
          <a:xfrm>
            <a:off x="6117906" y="9428584"/>
            <a:ext cx="678195" cy="496332"/>
          </a:xfrm>
          <a:prstGeom prst="rect">
            <a:avLst/>
          </a:prstGeom>
        </p:spPr>
        <p:txBody>
          <a:bodyPr/>
          <a:lstStyle/>
          <a:p>
            <a:pPr defTabSz="950464">
              <a:defRPr/>
            </a:pPr>
            <a:fld id="{8B263312-38AA-4E1E-B2B5-0F8F122B24FE}" type="slidenum">
              <a:rPr lang="en-US">
                <a:solidFill>
                  <a:prstClr val="black"/>
                </a:solidFill>
              </a:rPr>
              <a:pPr defTabSz="950464">
                <a:defRPr/>
              </a:pPr>
              <a:t>3</a:t>
            </a:fld>
            <a:endParaRPr lang="en-US">
              <a:solidFill>
                <a:prstClr val="black"/>
              </a:solidFill>
            </a:endParaRPr>
          </a:p>
        </p:txBody>
      </p:sp>
      <p:sp>
        <p:nvSpPr>
          <p:cNvPr id="6" name="Footer Placeholder 5"/>
          <p:cNvSpPr>
            <a:spLocks noGrp="1"/>
          </p:cNvSpPr>
          <p:nvPr>
            <p:ph type="ftr" sz="quarter" idx="13"/>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defTabSz="950464">
              <a:defRPr/>
            </a:pPr>
            <a:endParaRPr lang="en-US">
              <a:solidFill>
                <a:prstClr val="black"/>
              </a:solidFill>
            </a:endParaRPr>
          </a:p>
        </p:txBody>
      </p:sp>
    </p:spTree>
    <p:extLst>
      <p:ext uri="{BB962C8B-B14F-4D97-AF65-F5344CB8AC3E}">
        <p14:creationId xmlns:p14="http://schemas.microsoft.com/office/powerpoint/2010/main" val="1785409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153"/>
            <a:ext cx="5438140" cy="4466987"/>
          </a:xfrm>
          <a:prstGeom prst="rect">
            <a:avLst/>
          </a:prstGeom>
        </p:spPr>
        <p:txBody>
          <a:bodyPr>
            <a:normAutofit/>
          </a:bodyPr>
          <a:lstStyle/>
          <a:p>
            <a:endParaRPr lang="en-US"/>
          </a:p>
        </p:txBody>
      </p:sp>
      <p:sp>
        <p:nvSpPr>
          <p:cNvPr id="4" name="Date Placeholder 3"/>
          <p:cNvSpPr>
            <a:spLocks noGrp="1"/>
          </p:cNvSpPr>
          <p:nvPr>
            <p:ph type="dt" idx="10"/>
          </p:nvPr>
        </p:nvSpPr>
        <p:spPr>
          <a:xfrm>
            <a:off x="3850443" y="0"/>
            <a:ext cx="2945659" cy="496332"/>
          </a:xfrm>
          <a:prstGeom prst="rect">
            <a:avLst/>
          </a:prstGeom>
        </p:spPr>
        <p:txBody>
          <a:bodyPr/>
          <a:lstStyle/>
          <a:p>
            <a:pPr defTabSz="950464">
              <a:defRPr/>
            </a:pPr>
            <a:fld id="{685711C6-D783-4789-8082-9D34F2C4221D}" type="datetime8">
              <a:rPr lang="en-US">
                <a:solidFill>
                  <a:prstClr val="black"/>
                </a:solidFill>
              </a:rPr>
              <a:pPr defTabSz="950464">
                <a:defRPr/>
              </a:pPr>
              <a:t>3/28/2019 3:25 PM</a:t>
            </a:fld>
            <a:endParaRPr lang="en-US">
              <a:solidFill>
                <a:prstClr val="black"/>
              </a:solidFill>
            </a:endParaRPr>
          </a:p>
        </p:txBody>
      </p:sp>
      <p:sp>
        <p:nvSpPr>
          <p:cNvPr id="7" name="Slide Number Placeholder 6"/>
          <p:cNvSpPr>
            <a:spLocks noGrp="1"/>
          </p:cNvSpPr>
          <p:nvPr>
            <p:ph type="sldNum" sz="quarter" idx="12"/>
          </p:nvPr>
        </p:nvSpPr>
        <p:spPr>
          <a:xfrm>
            <a:off x="6117906" y="9428584"/>
            <a:ext cx="678195" cy="496332"/>
          </a:xfrm>
          <a:prstGeom prst="rect">
            <a:avLst/>
          </a:prstGeom>
        </p:spPr>
        <p:txBody>
          <a:bodyPr/>
          <a:lstStyle/>
          <a:p>
            <a:pPr defTabSz="950464">
              <a:defRPr/>
            </a:pPr>
            <a:fld id="{8B263312-38AA-4E1E-B2B5-0F8F122B24FE}" type="slidenum">
              <a:rPr lang="en-US">
                <a:solidFill>
                  <a:prstClr val="black"/>
                </a:solidFill>
              </a:rPr>
              <a:pPr defTabSz="950464">
                <a:defRPr/>
              </a:pPr>
              <a:t>6</a:t>
            </a:fld>
            <a:endParaRPr lang="en-US">
              <a:solidFill>
                <a:prstClr val="black"/>
              </a:solidFill>
            </a:endParaRPr>
          </a:p>
        </p:txBody>
      </p:sp>
      <p:sp>
        <p:nvSpPr>
          <p:cNvPr id="6" name="Footer Placeholder 5"/>
          <p:cNvSpPr>
            <a:spLocks noGrp="1"/>
          </p:cNvSpPr>
          <p:nvPr>
            <p:ph type="ftr" sz="quarter" idx="13"/>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defTabSz="950464">
              <a:defRPr/>
            </a:pPr>
            <a:endParaRPr lang="en-US">
              <a:solidFill>
                <a:prstClr val="black"/>
              </a:solidFill>
            </a:endParaRPr>
          </a:p>
        </p:txBody>
      </p:sp>
    </p:spTree>
    <p:extLst>
      <p:ext uri="{BB962C8B-B14F-4D97-AF65-F5344CB8AC3E}">
        <p14:creationId xmlns:p14="http://schemas.microsoft.com/office/powerpoint/2010/main" val="1745158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3/28/2019 3:25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1595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153"/>
            <a:ext cx="5438140" cy="4466987"/>
          </a:xfrm>
          <a:prstGeom prst="rect">
            <a:avLst/>
          </a:prstGeom>
        </p:spPr>
        <p:txBody>
          <a:bodyPr>
            <a:normAutofit/>
          </a:bodyPr>
          <a:lstStyle/>
          <a:p>
            <a:pPr indent="-228600" defTabSz="914400"/>
            <a:r>
              <a:rPr lang="en-US" sz="900"/>
              <a:t>Using Visual Studio Code to build Python Functions</a:t>
            </a:r>
          </a:p>
          <a:p>
            <a:pPr indent="-228600" defTabSz="914400"/>
            <a:r>
              <a:rPr lang="en-US" sz="900"/>
              <a:t>Debugging Experience</a:t>
            </a:r>
          </a:p>
          <a:p>
            <a:pPr indent="-228600" defTabSz="914400"/>
            <a:r>
              <a:rPr lang="en-US" sz="900"/>
              <a:t>Deploying to Azure</a:t>
            </a:r>
          </a:p>
          <a:p>
            <a:endParaRPr lang="en-US"/>
          </a:p>
        </p:txBody>
      </p:sp>
      <p:sp>
        <p:nvSpPr>
          <p:cNvPr id="4" name="Date Placeholder 3"/>
          <p:cNvSpPr>
            <a:spLocks noGrp="1"/>
          </p:cNvSpPr>
          <p:nvPr>
            <p:ph type="dt" idx="10"/>
          </p:nvPr>
        </p:nvSpPr>
        <p:spPr>
          <a:xfrm>
            <a:off x="3850443" y="0"/>
            <a:ext cx="2945659" cy="496332"/>
          </a:xfrm>
          <a:prstGeom prst="rect">
            <a:avLst/>
          </a:prstGeom>
        </p:spPr>
        <p:txBody>
          <a:bodyPr/>
          <a:lstStyle/>
          <a:p>
            <a:pPr defTabSz="950464">
              <a:defRPr/>
            </a:pPr>
            <a:fld id="{685711C6-D783-4789-8082-9D34F2C4221D}" type="datetime8">
              <a:rPr lang="en-US">
                <a:solidFill>
                  <a:prstClr val="black"/>
                </a:solidFill>
              </a:rPr>
              <a:pPr defTabSz="950464">
                <a:defRPr/>
              </a:pPr>
              <a:t>3/28/2019 3:25 PM</a:t>
            </a:fld>
            <a:endParaRPr lang="en-US">
              <a:solidFill>
                <a:prstClr val="black"/>
              </a:solidFill>
            </a:endParaRPr>
          </a:p>
        </p:txBody>
      </p:sp>
      <p:sp>
        <p:nvSpPr>
          <p:cNvPr id="7" name="Slide Number Placeholder 6"/>
          <p:cNvSpPr>
            <a:spLocks noGrp="1"/>
          </p:cNvSpPr>
          <p:nvPr>
            <p:ph type="sldNum" sz="quarter" idx="12"/>
          </p:nvPr>
        </p:nvSpPr>
        <p:spPr>
          <a:xfrm>
            <a:off x="6117906" y="9428584"/>
            <a:ext cx="678195" cy="496332"/>
          </a:xfrm>
          <a:prstGeom prst="rect">
            <a:avLst/>
          </a:prstGeom>
        </p:spPr>
        <p:txBody>
          <a:bodyPr/>
          <a:lstStyle/>
          <a:p>
            <a:pPr defTabSz="950464">
              <a:defRPr/>
            </a:pPr>
            <a:fld id="{8B263312-38AA-4E1E-B2B5-0F8F122B24FE}" type="slidenum">
              <a:rPr lang="en-US">
                <a:solidFill>
                  <a:prstClr val="black"/>
                </a:solidFill>
              </a:rPr>
              <a:pPr defTabSz="950464">
                <a:defRPr/>
              </a:pPr>
              <a:t>10</a:t>
            </a:fld>
            <a:endParaRPr lang="en-US">
              <a:solidFill>
                <a:prstClr val="black"/>
              </a:solidFill>
            </a:endParaRPr>
          </a:p>
        </p:txBody>
      </p:sp>
      <p:sp>
        <p:nvSpPr>
          <p:cNvPr id="6" name="Footer Placeholder 5"/>
          <p:cNvSpPr>
            <a:spLocks noGrp="1"/>
          </p:cNvSpPr>
          <p:nvPr>
            <p:ph type="ftr" sz="quarter" idx="13"/>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defTabSz="950464">
              <a:defRPr/>
            </a:pPr>
            <a:endParaRPr lang="en-US">
              <a:solidFill>
                <a:prstClr val="black"/>
              </a:solidFill>
            </a:endParaRPr>
          </a:p>
        </p:txBody>
      </p:sp>
    </p:spTree>
    <p:extLst>
      <p:ext uri="{BB962C8B-B14F-4D97-AF65-F5344CB8AC3E}">
        <p14:creationId xmlns:p14="http://schemas.microsoft.com/office/powerpoint/2010/main" val="4024040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153"/>
            <a:ext cx="5438140" cy="4466987"/>
          </a:xfrm>
          <a:prstGeom prst="rect">
            <a:avLst/>
          </a:prstGeom>
        </p:spPr>
        <p:txBody>
          <a:bodyPr>
            <a:normAutofit/>
          </a:bodyPr>
          <a:lstStyle/>
          <a:p>
            <a:r>
              <a:rPr lang="en-AU" err="1"/>
              <a:t>SignalR</a:t>
            </a:r>
            <a:r>
              <a:rPr lang="en-AU"/>
              <a:t> Trigger</a:t>
            </a:r>
          </a:p>
          <a:p>
            <a:r>
              <a:rPr lang="en-AU"/>
              <a:t>Azure Storage Static Websites and Single Page Apps</a:t>
            </a:r>
          </a:p>
          <a:p>
            <a:endParaRPr lang="en-US"/>
          </a:p>
        </p:txBody>
      </p:sp>
      <p:sp>
        <p:nvSpPr>
          <p:cNvPr id="4" name="Date Placeholder 3"/>
          <p:cNvSpPr>
            <a:spLocks noGrp="1"/>
          </p:cNvSpPr>
          <p:nvPr>
            <p:ph type="dt" idx="10"/>
          </p:nvPr>
        </p:nvSpPr>
        <p:spPr>
          <a:xfrm>
            <a:off x="3850443" y="0"/>
            <a:ext cx="2945659" cy="496332"/>
          </a:xfrm>
          <a:prstGeom prst="rect">
            <a:avLst/>
          </a:prstGeom>
        </p:spPr>
        <p:txBody>
          <a:bodyPr/>
          <a:lstStyle/>
          <a:p>
            <a:pPr defTabSz="950464">
              <a:defRPr/>
            </a:pPr>
            <a:fld id="{685711C6-D783-4789-8082-9D34F2C4221D}" type="datetime8">
              <a:rPr lang="en-US">
                <a:solidFill>
                  <a:prstClr val="black"/>
                </a:solidFill>
              </a:rPr>
              <a:pPr defTabSz="950464">
                <a:defRPr/>
              </a:pPr>
              <a:t>3/28/2019 3:25 PM</a:t>
            </a:fld>
            <a:endParaRPr lang="en-US">
              <a:solidFill>
                <a:prstClr val="black"/>
              </a:solidFill>
            </a:endParaRPr>
          </a:p>
        </p:txBody>
      </p:sp>
      <p:sp>
        <p:nvSpPr>
          <p:cNvPr id="7" name="Slide Number Placeholder 6"/>
          <p:cNvSpPr>
            <a:spLocks noGrp="1"/>
          </p:cNvSpPr>
          <p:nvPr>
            <p:ph type="sldNum" sz="quarter" idx="12"/>
          </p:nvPr>
        </p:nvSpPr>
        <p:spPr>
          <a:xfrm>
            <a:off x="6117906" y="9428584"/>
            <a:ext cx="678195" cy="496332"/>
          </a:xfrm>
          <a:prstGeom prst="rect">
            <a:avLst/>
          </a:prstGeom>
        </p:spPr>
        <p:txBody>
          <a:bodyPr/>
          <a:lstStyle/>
          <a:p>
            <a:pPr defTabSz="950464">
              <a:defRPr/>
            </a:pPr>
            <a:fld id="{8B263312-38AA-4E1E-B2B5-0F8F122B24FE}" type="slidenum">
              <a:rPr lang="en-US">
                <a:solidFill>
                  <a:prstClr val="black"/>
                </a:solidFill>
              </a:rPr>
              <a:pPr defTabSz="950464">
                <a:defRPr/>
              </a:pPr>
              <a:t>13</a:t>
            </a:fld>
            <a:endParaRPr lang="en-US">
              <a:solidFill>
                <a:prstClr val="black"/>
              </a:solidFill>
            </a:endParaRPr>
          </a:p>
        </p:txBody>
      </p:sp>
      <p:sp>
        <p:nvSpPr>
          <p:cNvPr id="6" name="Footer Placeholder 5"/>
          <p:cNvSpPr>
            <a:spLocks noGrp="1"/>
          </p:cNvSpPr>
          <p:nvPr>
            <p:ph type="ftr" sz="quarter" idx="13"/>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defTabSz="950464">
              <a:defRPr/>
            </a:pPr>
            <a:endParaRPr lang="en-US">
              <a:solidFill>
                <a:prstClr val="black"/>
              </a:solidFill>
            </a:endParaRPr>
          </a:p>
        </p:txBody>
      </p:sp>
    </p:spTree>
    <p:extLst>
      <p:ext uri="{BB962C8B-B14F-4D97-AF65-F5344CB8AC3E}">
        <p14:creationId xmlns:p14="http://schemas.microsoft.com/office/powerpoint/2010/main" val="238447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45659" cy="496332"/>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669DC94B-DB72-488C-A100-9C8F7341285A}" type="datetime8">
              <a:rPr lang="en-US" smtClean="0">
                <a:solidFill>
                  <a:prstClr val="black"/>
                </a:solidFill>
              </a:rPr>
              <a:t>3/28/2019 3:25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16</a:t>
            </a:fld>
            <a:endParaRPr lang="en-US">
              <a:solidFill>
                <a:prstClr val="black"/>
              </a:solidFill>
            </a:endParaRPr>
          </a:p>
        </p:txBody>
      </p:sp>
      <p:sp>
        <p:nvSpPr>
          <p:cNvPr id="6" name="Footer Placeholder 5"/>
          <p:cNvSpPr>
            <a:spLocks noGrp="1"/>
          </p:cNvSpPr>
          <p:nvPr>
            <p:ph type="ftr" sz="quarter" idx="1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5945293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7" name="Picture 6">
            <a:extLst>
              <a:ext uri="{FF2B5EF4-FFF2-40B4-BE49-F238E27FC236}">
                <a16:creationId xmlns:a16="http://schemas.microsoft.com/office/drawing/2014/main" id="{7F4B2242-8247-E540-8C03-A459AAC550E8}"/>
              </a:ext>
            </a:extLst>
          </p:cNvPr>
          <p:cNvPicPr>
            <a:picLocks noChangeAspect="1"/>
          </p:cNvPicPr>
          <p:nvPr userDrawn="1"/>
        </p:nvPicPr>
        <p:blipFill>
          <a:blip r:embed="rId3"/>
          <a:stretch>
            <a:fillRect/>
          </a:stretch>
        </p:blipFill>
        <p:spPr>
          <a:xfrm>
            <a:off x="8047037" y="1287462"/>
            <a:ext cx="3856990" cy="4114800"/>
          </a:xfrm>
          <a:prstGeom prst="rect">
            <a:avLst/>
          </a:prstGeom>
        </p:spPr>
      </p:pic>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2DB9BF09-E0E5-4D1B-96E2-CD70A32D5822}"/>
              </a:ext>
            </a:extLst>
          </p:cNvPr>
          <p:cNvSpPr/>
          <p:nvPr userDrawn="1"/>
        </p:nvSpPr>
        <p:spPr bwMode="auto">
          <a:xfrm>
            <a:off x="7387674" y="1410315"/>
            <a:ext cx="4128796" cy="4128796"/>
          </a:xfrm>
          <a:prstGeom prst="ellipse">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C7D0CD3-D516-4C8E-A84D-78D7C7411829}"/>
              </a:ext>
            </a:extLst>
          </p:cNvPr>
          <p:cNvPicPr>
            <a:picLocks noChangeAspect="1"/>
          </p:cNvPicPr>
          <p:nvPr userDrawn="1"/>
        </p:nvPicPr>
        <p:blipFill>
          <a:blip r:embed="rId2"/>
          <a:stretch>
            <a:fillRect/>
          </a:stretch>
        </p:blipFill>
        <p:spPr>
          <a:xfrm>
            <a:off x="6914920" y="1363662"/>
            <a:ext cx="5209624" cy="4400461"/>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25993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B4009E"/>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65F2583F-A495-4B0D-AF8B-9510F70147B7}"/>
              </a:ext>
            </a:extLst>
          </p:cNvPr>
          <p:cNvPicPr>
            <a:picLocks noChangeAspect="1"/>
          </p:cNvPicPr>
          <p:nvPr userDrawn="1"/>
        </p:nvPicPr>
        <p:blipFill>
          <a:blip r:embed="rId2"/>
          <a:stretch>
            <a:fillRect/>
          </a:stretch>
        </p:blipFill>
        <p:spPr>
          <a:xfrm>
            <a:off x="7226273" y="1220592"/>
            <a:ext cx="5315009" cy="4495800"/>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58911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rgbClr val="FFB9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3E7B03C7-523F-4717-BDC2-BEA2047C17CF}"/>
              </a:ext>
            </a:extLst>
          </p:cNvPr>
          <p:cNvPicPr>
            <a:picLocks noChangeAspect="1"/>
          </p:cNvPicPr>
          <p:nvPr userDrawn="1"/>
        </p:nvPicPr>
        <p:blipFill>
          <a:blip r:embed="rId2"/>
          <a:stretch>
            <a:fillRect/>
          </a:stretch>
        </p:blipFill>
        <p:spPr>
          <a:xfrm>
            <a:off x="7350586" y="1344375"/>
            <a:ext cx="4201651" cy="4201651"/>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16294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Grey">
    <p:bg>
      <p:bgPr>
        <a:solidFill>
          <a:srgbClr val="35353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Yellow">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541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Magenta">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4621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353535"/>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4" name="Picture 3">
            <a:extLst>
              <a:ext uri="{FF2B5EF4-FFF2-40B4-BE49-F238E27FC236}">
                <a16:creationId xmlns:a16="http://schemas.microsoft.com/office/drawing/2014/main" id="{A29F142D-7D6F-4396-9B8F-E9BD7B6EB27B}"/>
              </a:ext>
            </a:extLst>
          </p:cNvPr>
          <p:cNvPicPr>
            <a:picLocks noChangeAspect="1"/>
          </p:cNvPicPr>
          <p:nvPr userDrawn="1"/>
        </p:nvPicPr>
        <p:blipFill>
          <a:blip r:embed="rId3"/>
          <a:stretch>
            <a:fillRect/>
          </a:stretch>
        </p:blipFill>
        <p:spPr>
          <a:xfrm>
            <a:off x="10333037" y="4868862"/>
            <a:ext cx="1563927" cy="1668463"/>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2266774"/>
          </a:xfrm>
        </p:spPr>
        <p:txBody>
          <a:bodyPr/>
          <a:lstStyle>
            <a:lvl1pPr marL="0" indent="0">
              <a:buNone/>
              <a:defRPr sz="3300">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1pPr>
            <a:lvl2pPr marL="346553"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2pPr>
            <a:lvl3pPr marL="584607"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3pPr>
            <a:lvl4pPr marL="814563"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4pPr>
            <a:lvl5pPr marL="1050997"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51885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772468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5702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96980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Walkin Ignite">
    <p:bg>
      <p:bgPr>
        <a:solidFill>
          <a:srgbClr val="17161B"/>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03BE9AC3-0D4E-4D6E-86B1-301794A1CF4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3" r="-3"/>
          <a:stretch/>
        </p:blipFill>
        <p:spPr>
          <a:xfrm>
            <a:off x="-1" y="0"/>
            <a:ext cx="12436475" cy="6994525"/>
          </a:xfrm>
          <a:prstGeom prst="rect">
            <a:avLst/>
          </a:prstGeom>
        </p:spPr>
      </p:pic>
      <p:sp>
        <p:nvSpPr>
          <p:cNvPr id="28" name="Rectangle 27">
            <a:extLst>
              <a:ext uri="{FF2B5EF4-FFF2-40B4-BE49-F238E27FC236}">
                <a16:creationId xmlns:a16="http://schemas.microsoft.com/office/drawing/2014/main" id="{B97C472E-9683-4EB9-85E1-971E458BA354}"/>
              </a:ext>
            </a:extLst>
          </p:cNvPr>
          <p:cNvSpPr/>
          <p:nvPr userDrawn="1"/>
        </p:nvSpPr>
        <p:spPr bwMode="auto">
          <a:xfrm>
            <a:off x="457201" y="-1"/>
            <a:ext cx="5029200" cy="6994525"/>
          </a:xfrm>
          <a:prstGeom prst="rect">
            <a:avLst/>
          </a:prstGeom>
          <a:solidFill>
            <a:schemeClr val="tx1">
              <a:alpha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lang="en-US" sz="3600">
              <a:solidFill>
                <a:schemeClr val="tx2">
                  <a:lumMod val="25000"/>
                </a:schemeClr>
              </a:solidFill>
              <a:latin typeface="+mn-lt"/>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lang="en-US" sz="3600">
              <a:solidFill>
                <a:schemeClr val="tx2">
                  <a:lumMod val="25000"/>
                </a:schemeClr>
              </a:solidFill>
              <a:latin typeface="+mn-lt"/>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lang="en-US" sz="3600">
              <a:solidFill>
                <a:schemeClr val="tx2">
                  <a:lumMod val="25000"/>
                </a:schemeClr>
              </a:solidFill>
              <a:latin typeface="+mn-lt"/>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lang="en-US" sz="3600">
              <a:solidFill>
                <a:schemeClr val="tx2">
                  <a:lumMod val="25000"/>
                </a:schemeClr>
              </a:solidFill>
              <a:latin typeface="+mn-lt"/>
            </a:endParaRPr>
          </a:p>
        </p:txBody>
      </p:sp>
      <p:grpSp>
        <p:nvGrpSpPr>
          <p:cNvPr id="2" name="Group 1">
            <a:extLst>
              <a:ext uri="{FF2B5EF4-FFF2-40B4-BE49-F238E27FC236}">
                <a16:creationId xmlns:a16="http://schemas.microsoft.com/office/drawing/2014/main" id="{613F3E83-AABB-4D92-877A-6ACB3C2A2235}"/>
              </a:ext>
            </a:extLst>
          </p:cNvPr>
          <p:cNvGrpSpPr/>
          <p:nvPr userDrawn="1"/>
        </p:nvGrpSpPr>
        <p:grpSpPr>
          <a:xfrm>
            <a:off x="5214361" y="-14605"/>
            <a:ext cx="181296" cy="7009130"/>
            <a:chOff x="4976236" y="-14605"/>
            <a:chExt cx="181296" cy="7009130"/>
          </a:xfrm>
        </p:grpSpPr>
        <p:sp>
          <p:nvSpPr>
            <p:cNvPr id="31" name="Rectangle 30">
              <a:extLst>
                <a:ext uri="{FF2B5EF4-FFF2-40B4-BE49-F238E27FC236}">
                  <a16:creationId xmlns:a16="http://schemas.microsoft.com/office/drawing/2014/main" id="{CDA6A6B9-061C-4754-B0F7-BF121FFF93D3}"/>
                </a:ext>
              </a:extLst>
            </p:cNvPr>
            <p:cNvSpPr/>
            <p:nvPr userDrawn="1"/>
          </p:nvSpPr>
          <p:spPr bwMode="auto">
            <a:xfrm rot="5400000">
              <a:off x="4976236" y="6813231"/>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1ADDAB0D-A2F2-45D0-AA67-74847C7A15F3}"/>
                </a:ext>
              </a:extLst>
            </p:cNvPr>
            <p:cNvSpPr/>
            <p:nvPr userDrawn="1"/>
          </p:nvSpPr>
          <p:spPr bwMode="auto">
            <a:xfrm rot="5400000">
              <a:off x="4976236" y="6631937"/>
              <a:ext cx="181294" cy="181294"/>
            </a:xfrm>
            <a:prstGeom prst="rect">
              <a:avLst/>
            </a:prstGeom>
            <a:solidFill>
              <a:srgbClr val="EF4432"/>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3" name="Rectangle 32">
              <a:extLst>
                <a:ext uri="{FF2B5EF4-FFF2-40B4-BE49-F238E27FC236}">
                  <a16:creationId xmlns:a16="http://schemas.microsoft.com/office/drawing/2014/main" id="{600C5158-13F1-4BE2-92F3-AE1F88C84F1D}"/>
                </a:ext>
              </a:extLst>
            </p:cNvPr>
            <p:cNvSpPr/>
            <p:nvPr userDrawn="1"/>
          </p:nvSpPr>
          <p:spPr bwMode="auto">
            <a:xfrm rot="5400000">
              <a:off x="4976236" y="6450642"/>
              <a:ext cx="181294" cy="181294"/>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4" name="Rectangle 33">
              <a:extLst>
                <a:ext uri="{FF2B5EF4-FFF2-40B4-BE49-F238E27FC236}">
                  <a16:creationId xmlns:a16="http://schemas.microsoft.com/office/drawing/2014/main" id="{273DA3A1-4640-4574-8A03-7A2D9423328A}"/>
                </a:ext>
              </a:extLst>
            </p:cNvPr>
            <p:cNvSpPr/>
            <p:nvPr userDrawn="1"/>
          </p:nvSpPr>
          <p:spPr bwMode="auto">
            <a:xfrm rot="5400000">
              <a:off x="4976236" y="6269347"/>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5" name="Rectangle 34">
              <a:extLst>
                <a:ext uri="{FF2B5EF4-FFF2-40B4-BE49-F238E27FC236}">
                  <a16:creationId xmlns:a16="http://schemas.microsoft.com/office/drawing/2014/main" id="{8931D653-1B77-4716-B122-4FC5BB8A67FE}"/>
                </a:ext>
              </a:extLst>
            </p:cNvPr>
            <p:cNvSpPr/>
            <p:nvPr userDrawn="1"/>
          </p:nvSpPr>
          <p:spPr bwMode="auto">
            <a:xfrm rot="5400000">
              <a:off x="4976236" y="6088053"/>
              <a:ext cx="181294" cy="181294"/>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6" name="Rectangle 35">
              <a:extLst>
                <a:ext uri="{FF2B5EF4-FFF2-40B4-BE49-F238E27FC236}">
                  <a16:creationId xmlns:a16="http://schemas.microsoft.com/office/drawing/2014/main" id="{A900EA13-294E-4D25-AF1B-CA3F60610064}"/>
                </a:ext>
              </a:extLst>
            </p:cNvPr>
            <p:cNvSpPr/>
            <p:nvPr userDrawn="1"/>
          </p:nvSpPr>
          <p:spPr bwMode="auto">
            <a:xfrm rot="5400000">
              <a:off x="4976236" y="5906759"/>
              <a:ext cx="181294" cy="181294"/>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49021344-FBDF-4045-AD96-6A327425A827}"/>
                </a:ext>
              </a:extLst>
            </p:cNvPr>
            <p:cNvSpPr/>
            <p:nvPr userDrawn="1"/>
          </p:nvSpPr>
          <p:spPr bwMode="auto">
            <a:xfrm rot="5400000">
              <a:off x="4976236" y="5549192"/>
              <a:ext cx="181294" cy="181294"/>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8" name="Rectangle 37">
              <a:extLst>
                <a:ext uri="{FF2B5EF4-FFF2-40B4-BE49-F238E27FC236}">
                  <a16:creationId xmlns:a16="http://schemas.microsoft.com/office/drawing/2014/main" id="{4D53F1D7-D0E0-4D67-8975-0603F77CECAA}"/>
                </a:ext>
              </a:extLst>
            </p:cNvPr>
            <p:cNvSpPr/>
            <p:nvPr userDrawn="1"/>
          </p:nvSpPr>
          <p:spPr bwMode="auto">
            <a:xfrm rot="5400000">
              <a:off x="4976236" y="5186604"/>
              <a:ext cx="181294" cy="181294"/>
            </a:xfrm>
            <a:prstGeom prst="rect">
              <a:avLst/>
            </a:prstGeom>
            <a:solidFill>
              <a:srgbClr val="FFF26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9" name="Rectangle 38">
              <a:extLst>
                <a:ext uri="{FF2B5EF4-FFF2-40B4-BE49-F238E27FC236}">
                  <a16:creationId xmlns:a16="http://schemas.microsoft.com/office/drawing/2014/main" id="{A58BF75C-CFA4-4D56-9F75-C0C94584E514}"/>
                </a:ext>
              </a:extLst>
            </p:cNvPr>
            <p:cNvSpPr/>
            <p:nvPr userDrawn="1"/>
          </p:nvSpPr>
          <p:spPr bwMode="auto">
            <a:xfrm rot="5400000">
              <a:off x="4976236" y="4642721"/>
              <a:ext cx="181294" cy="181294"/>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 name="Rectangle 39">
              <a:extLst>
                <a:ext uri="{FF2B5EF4-FFF2-40B4-BE49-F238E27FC236}">
                  <a16:creationId xmlns:a16="http://schemas.microsoft.com/office/drawing/2014/main" id="{DC0DC68F-50A2-4F56-872A-491B467AF0F2}"/>
                </a:ext>
              </a:extLst>
            </p:cNvPr>
            <p:cNvSpPr/>
            <p:nvPr userDrawn="1"/>
          </p:nvSpPr>
          <p:spPr bwMode="auto">
            <a:xfrm rot="5400000">
              <a:off x="4976236" y="4461426"/>
              <a:ext cx="181294" cy="181294"/>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41" name="Group 40">
              <a:extLst>
                <a:ext uri="{FF2B5EF4-FFF2-40B4-BE49-F238E27FC236}">
                  <a16:creationId xmlns:a16="http://schemas.microsoft.com/office/drawing/2014/main" id="{E449503C-9DBF-449F-AE86-FF3D6B647638}"/>
                </a:ext>
              </a:extLst>
            </p:cNvPr>
            <p:cNvGrpSpPr/>
            <p:nvPr userDrawn="1"/>
          </p:nvGrpSpPr>
          <p:grpSpPr>
            <a:xfrm rot="5400000">
              <a:off x="4704296" y="257337"/>
              <a:ext cx="725177" cy="181294"/>
              <a:chOff x="1" y="930369"/>
              <a:chExt cx="1105464" cy="276366"/>
            </a:xfrm>
          </p:grpSpPr>
          <p:sp>
            <p:nvSpPr>
              <p:cNvPr id="42" name="Rectangle 41">
                <a:extLst>
                  <a:ext uri="{FF2B5EF4-FFF2-40B4-BE49-F238E27FC236}">
                    <a16:creationId xmlns:a16="http://schemas.microsoft.com/office/drawing/2014/main" id="{2E47B48A-1FE3-446E-96E3-96C266DE494F}"/>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3" name="Rectangle 42">
                <a:extLst>
                  <a:ext uri="{FF2B5EF4-FFF2-40B4-BE49-F238E27FC236}">
                    <a16:creationId xmlns:a16="http://schemas.microsoft.com/office/drawing/2014/main" id="{DDD05129-A212-46B7-B80C-03B4A85774F5}"/>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4" name="Rectangle 43">
                <a:extLst>
                  <a:ext uri="{FF2B5EF4-FFF2-40B4-BE49-F238E27FC236}">
                    <a16:creationId xmlns:a16="http://schemas.microsoft.com/office/drawing/2014/main" id="{26DA1EF7-D9A1-415B-98E2-076E315FD291}"/>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45" name="Rectangle 44">
              <a:extLst>
                <a:ext uri="{FF2B5EF4-FFF2-40B4-BE49-F238E27FC236}">
                  <a16:creationId xmlns:a16="http://schemas.microsoft.com/office/drawing/2014/main" id="{B405517E-1EAD-4F67-B1A1-9377A7530A65}"/>
                </a:ext>
              </a:extLst>
            </p:cNvPr>
            <p:cNvSpPr/>
            <p:nvPr userDrawn="1"/>
          </p:nvSpPr>
          <p:spPr bwMode="auto">
            <a:xfrm rot="5400000">
              <a:off x="4976236" y="1397102"/>
              <a:ext cx="181294" cy="181294"/>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pic>
        <p:nvPicPr>
          <p:cNvPr id="46" name="Picture 45">
            <a:extLst>
              <a:ext uri="{FF2B5EF4-FFF2-40B4-BE49-F238E27FC236}">
                <a16:creationId xmlns:a16="http://schemas.microsoft.com/office/drawing/2014/main" id="{3B50BD10-F876-46E9-BCE1-600A33CC2C1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932176" y="448469"/>
            <a:ext cx="1451843" cy="311006"/>
          </a:xfrm>
          <a:prstGeom prst="rect">
            <a:avLst/>
          </a:prstGeom>
        </p:spPr>
      </p:pic>
    </p:spTree>
    <p:extLst>
      <p:ext uri="{BB962C8B-B14F-4D97-AF65-F5344CB8AC3E}">
        <p14:creationId xmlns:p14="http://schemas.microsoft.com/office/powerpoint/2010/main" val="1064706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436475" cy="1188720"/>
          </a:xfrm>
          <a:solidFill>
            <a:srgbClr val="0070C0"/>
          </a:solidFill>
        </p:spPr>
        <p:txBody>
          <a:bodyPr anchor="ct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378733583"/>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1408276"/>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700771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1349" y="2340151"/>
            <a:ext cx="10972800" cy="1098762"/>
          </a:xfrm>
          <a:noFill/>
        </p:spPr>
        <p:txBody>
          <a:bodyPr wrap="square" tIns="91440" bIns="91440" anchor="t" anchorCtr="0">
            <a:spAutoFit/>
          </a:bodyPr>
          <a:lstStyle>
            <a:lvl1pPr algn="ctr">
              <a:defRPr sz="66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13485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End Slide">
    <p:bg>
      <p:bgPr>
        <a:solidFill>
          <a:srgbClr val="0070C0"/>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32433" y="5882087"/>
            <a:ext cx="11950187" cy="972158"/>
          </a:xfrm>
          <a:prstGeom prst="rect">
            <a:avLst/>
          </a:prstGeom>
        </p:spPr>
        <p:txBody>
          <a:bodyPr vert="horz" wrap="square" lIns="182624" tIns="146098" rIns="182624" bIns="146098" numCol="1" anchor="t" anchorCtr="0" compatLnSpc="1">
            <a:prstTxWarp prst="textNoShape">
              <a:avLst/>
            </a:prstTxWarp>
            <a:spAutoFit/>
          </a:bodyPr>
          <a:lstStyle/>
          <a:p>
            <a:pPr defTabSz="930882" eaLnBrk="0" hangingPunct="0"/>
            <a:r>
              <a:rPr lang="en-US" sz="1100">
                <a:solidFill>
                  <a:schemeClr val="bg1"/>
                </a:solidFill>
                <a:cs typeface="Segoe UI" pitchFamily="34" charset="0"/>
              </a:rPr>
              <a:t>© 2017 Microsoft Corporation. All rights reserved. Microsoft, Windows, and other product names are or may be registered trademarks and/or trademarks in the U.S. and/or other countries.</a:t>
            </a:r>
          </a:p>
          <a:p>
            <a:pPr defTabSz="930882" eaLnBrk="0" hangingPunct="0"/>
            <a:r>
              <a:rPr lang="en-US" sz="1100">
                <a:solidFill>
                  <a:schemeClr val="bg1"/>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274638" y="3040131"/>
            <a:ext cx="3646979" cy="781125"/>
          </a:xfrm>
          <a:prstGeom prst="rect">
            <a:avLst/>
          </a:prstGeom>
        </p:spPr>
      </p:pic>
    </p:spTree>
    <p:extLst>
      <p:ext uri="{BB962C8B-B14F-4D97-AF65-F5344CB8AC3E}">
        <p14:creationId xmlns:p14="http://schemas.microsoft.com/office/powerpoint/2010/main" val="3515476400"/>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29669" y="233169"/>
            <a:ext cx="11375536" cy="621531"/>
          </a:xfrm>
          <a:prstGeom prst="rect">
            <a:avLst/>
          </a:prstGeom>
        </p:spPr>
        <p:txBody>
          <a:bodyPr/>
          <a:lstStyle/>
          <a:p>
            <a:r>
              <a:rPr lang="en-US"/>
              <a:t>Click to edit Master title style</a:t>
            </a:r>
          </a:p>
        </p:txBody>
      </p:sp>
      <p:sp>
        <p:nvSpPr>
          <p:cNvPr id="3" name="Slide Number Placeholder 2"/>
          <p:cNvSpPr>
            <a:spLocks noGrp="1"/>
          </p:cNvSpPr>
          <p:nvPr>
            <p:ph type="sldNum" sz="quarter" idx="10"/>
          </p:nvPr>
        </p:nvSpPr>
        <p:spPr>
          <a:xfrm>
            <a:off x="1090711" y="6727477"/>
            <a:ext cx="554070" cy="156952"/>
          </a:xfrm>
          <a:prstGeom prst="rect">
            <a:avLst/>
          </a:prstGeom>
        </p:spPr>
        <p:txBody>
          <a:bodyPr/>
          <a:lstStyle/>
          <a:p>
            <a:pPr defTabSz="1241829">
              <a:defRPr/>
            </a:pPr>
            <a:fld id="{71F47D9D-8D60-4698-A495-89D102E182A2}" type="slidenum">
              <a:rPr lang="en-US" sz="1020" smtClean="0"/>
              <a:pPr defTabSz="1241829">
                <a:defRPr/>
              </a:pPr>
              <a:t>‹#›</a:t>
            </a:fld>
            <a:endParaRPr lang="en-US" sz="1020"/>
          </a:p>
        </p:txBody>
      </p:sp>
    </p:spTree>
    <p:extLst>
      <p:ext uri="{BB962C8B-B14F-4D97-AF65-F5344CB8AC3E}">
        <p14:creationId xmlns:p14="http://schemas.microsoft.com/office/powerpoint/2010/main" val="59813052"/>
      </p:ext>
    </p:extLst>
  </p:cSld>
  <p:clrMapOvr>
    <a:masterClrMapping/>
  </p:clrMapOvr>
  <p:transition spd="slow">
    <p:push/>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72"/>
            </a:lvl1p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C44F13-2D9F-43A0-A566-32685C7C7136}" type="datetimeFigureOut">
              <a:rPr lang="en-US" smtClean="0"/>
              <a:t>3/28/2019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8BEDD-E56E-4A87-9DE8-F823A61E4AB7}" type="slidenum">
              <a:rPr lang="en-US" smtClean="0"/>
              <a:t>‹#›</a:t>
            </a:fld>
            <a:endParaRPr lang="en-US"/>
          </a:p>
        </p:txBody>
      </p:sp>
    </p:spTree>
    <p:extLst>
      <p:ext uri="{BB962C8B-B14F-4D97-AF65-F5344CB8AC3E}">
        <p14:creationId xmlns:p14="http://schemas.microsoft.com/office/powerpoint/2010/main" val="4383250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b="0" kern="1200" cap="none" spc="-150" baseline="0" dirty="0">
                <a:ln w="3175">
                  <a:noFill/>
                </a:ln>
                <a:solidFill>
                  <a:schemeClr val="tx1"/>
                </a:solidFill>
                <a:effectLst/>
                <a:latin typeface="+mj-lt"/>
                <a:ea typeface="+mn-ea"/>
                <a:cs typeface="Segoe UI" pitchFamily="34" charset="0"/>
              </a:defRPr>
            </a:lvl1pPr>
          </a:lstStyle>
          <a:p>
            <a:pPr marL="0" lvl="0" algn="l" defTabSz="932563" rtl="0" eaLnBrk="1" latinLnBrk="0" hangingPunct="1">
              <a:lnSpc>
                <a:spcPts val="5599"/>
              </a:lnSpc>
              <a:spcBef>
                <a:spcPct val="0"/>
              </a:spcBef>
              <a:buNone/>
            </a:pPr>
            <a:r>
              <a:rPr lang="en-US"/>
              <a:t>Section title</a:t>
            </a:r>
          </a:p>
        </p:txBody>
      </p:sp>
      <p:sp>
        <p:nvSpPr>
          <p:cNvPr id="8" name="TextBox 7">
            <a:extLst>
              <a:ext uri="{FF2B5EF4-FFF2-40B4-BE49-F238E27FC236}">
                <a16:creationId xmlns:a16="http://schemas.microsoft.com/office/drawing/2014/main" id="{E7E555FE-1A25-470F-9400-806E2FDA6E45}"/>
              </a:ext>
            </a:extLst>
          </p:cNvPr>
          <p:cNvSpPr txBox="1"/>
          <p:nvPr userDrawn="1"/>
        </p:nvSpPr>
        <p:spPr>
          <a:xfrm>
            <a:off x="445129" y="6559056"/>
            <a:ext cx="976183" cy="9888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Tree>
    <p:extLst>
      <p:ext uri="{BB962C8B-B14F-4D97-AF65-F5344CB8AC3E}">
        <p14:creationId xmlns:p14="http://schemas.microsoft.com/office/powerpoint/2010/main" val="4008498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23215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7" name="Picture 6">
            <a:extLst>
              <a:ext uri="{FF2B5EF4-FFF2-40B4-BE49-F238E27FC236}">
                <a16:creationId xmlns:a16="http://schemas.microsoft.com/office/drawing/2014/main" id="{7F4B2242-8247-E540-8C03-A459AAC550E8}"/>
              </a:ext>
            </a:extLst>
          </p:cNvPr>
          <p:cNvPicPr>
            <a:picLocks noChangeAspect="1"/>
          </p:cNvPicPr>
          <p:nvPr userDrawn="1"/>
        </p:nvPicPr>
        <p:blipFill>
          <a:blip r:embed="rId3"/>
          <a:stretch>
            <a:fillRect/>
          </a:stretch>
        </p:blipFill>
        <p:spPr>
          <a:xfrm>
            <a:off x="8047037" y="1287462"/>
            <a:ext cx="3856990" cy="4114800"/>
          </a:xfrm>
          <a:prstGeom prst="rect">
            <a:avLst/>
          </a:prstGeom>
        </p:spPr>
      </p:pic>
    </p:spTree>
    <p:extLst>
      <p:ext uri="{BB962C8B-B14F-4D97-AF65-F5344CB8AC3E}">
        <p14:creationId xmlns:p14="http://schemas.microsoft.com/office/powerpoint/2010/main" val="2699148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18564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56272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3990222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9358112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507637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223C771A-0942-4F24-BB8E-F55748018242}"/>
              </a:ext>
            </a:extLst>
          </p:cNvPr>
          <p:cNvSpPr/>
          <p:nvPr userDrawn="1"/>
        </p:nvSpPr>
        <p:spPr bwMode="auto">
          <a:xfrm>
            <a:off x="7360855" y="1360388"/>
            <a:ext cx="4191381" cy="4191381"/>
          </a:xfrm>
          <a:prstGeom prst="ellipse">
            <a:avLst/>
          </a:prstGeom>
          <a:solidFill>
            <a:schemeClr val="bg2">
              <a:lumMod val="20000"/>
              <a:lumOff val="80000"/>
            </a:schemeClr>
          </a:solidFill>
          <a:ln w="571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pic>
        <p:nvPicPr>
          <p:cNvPr id="5" name="Picture 4">
            <a:extLst>
              <a:ext uri="{FF2B5EF4-FFF2-40B4-BE49-F238E27FC236}">
                <a16:creationId xmlns:a16="http://schemas.microsoft.com/office/drawing/2014/main" id="{7BC4745B-0736-4DCE-B7E9-046FF80F149F}"/>
              </a:ext>
            </a:extLst>
          </p:cNvPr>
          <p:cNvPicPr>
            <a:picLocks noChangeAspect="1"/>
          </p:cNvPicPr>
          <p:nvPr userDrawn="1"/>
        </p:nvPicPr>
        <p:blipFill>
          <a:blip r:embed="rId2"/>
          <a:stretch>
            <a:fillRect/>
          </a:stretch>
        </p:blipFill>
        <p:spPr>
          <a:xfrm>
            <a:off x="8256975" y="2105281"/>
            <a:ext cx="2656730" cy="2834312"/>
          </a:xfrm>
          <a:prstGeom prst="rect">
            <a:avLst/>
          </a:prstGeom>
        </p:spPr>
      </p:pic>
    </p:spTree>
    <p:extLst>
      <p:ext uri="{BB962C8B-B14F-4D97-AF65-F5344CB8AC3E}">
        <p14:creationId xmlns:p14="http://schemas.microsoft.com/office/powerpoint/2010/main" val="3971369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B4009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12BFC24-6DDF-443B-9BA1-C270BB56FF26}"/>
              </a:ext>
            </a:extLst>
          </p:cNvPr>
          <p:cNvPicPr>
            <a:picLocks noChangeAspect="1"/>
          </p:cNvPicPr>
          <p:nvPr userDrawn="1"/>
        </p:nvPicPr>
        <p:blipFill>
          <a:blip r:embed="rId2"/>
          <a:stretch>
            <a:fillRect/>
          </a:stretch>
        </p:blipFill>
        <p:spPr>
          <a:xfrm>
            <a:off x="7361237" y="1363662"/>
            <a:ext cx="4191000" cy="4191000"/>
          </a:xfrm>
          <a:prstGeom prst="rect">
            <a:avLst/>
          </a:prstGeom>
        </p:spPr>
      </p:pic>
    </p:spTree>
    <p:extLst>
      <p:ext uri="{BB962C8B-B14F-4D97-AF65-F5344CB8AC3E}">
        <p14:creationId xmlns:p14="http://schemas.microsoft.com/office/powerpoint/2010/main" val="1464575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B9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41238D8-CC44-4A97-A202-7F6997151ACA}"/>
              </a:ext>
            </a:extLst>
          </p:cNvPr>
          <p:cNvPicPr>
            <a:picLocks noChangeAspect="1"/>
          </p:cNvPicPr>
          <p:nvPr userDrawn="1"/>
        </p:nvPicPr>
        <p:blipFill>
          <a:blip r:embed="rId2"/>
          <a:stretch>
            <a:fillRect/>
          </a:stretch>
        </p:blipFill>
        <p:spPr>
          <a:xfrm>
            <a:off x="7350586" y="1363662"/>
            <a:ext cx="4201651" cy="4182363"/>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166585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2DB9BF09-E0E5-4D1B-96E2-CD70A32D5822}"/>
              </a:ext>
            </a:extLst>
          </p:cNvPr>
          <p:cNvSpPr/>
          <p:nvPr userDrawn="1"/>
        </p:nvSpPr>
        <p:spPr bwMode="auto">
          <a:xfrm>
            <a:off x="7387674" y="1410315"/>
            <a:ext cx="4128796" cy="4128796"/>
          </a:xfrm>
          <a:prstGeom prst="ellipse">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C7D0CD3-D516-4C8E-A84D-78D7C7411829}"/>
              </a:ext>
            </a:extLst>
          </p:cNvPr>
          <p:cNvPicPr>
            <a:picLocks noChangeAspect="1"/>
          </p:cNvPicPr>
          <p:nvPr userDrawn="1"/>
        </p:nvPicPr>
        <p:blipFill>
          <a:blip r:embed="rId2"/>
          <a:stretch>
            <a:fillRect/>
          </a:stretch>
        </p:blipFill>
        <p:spPr>
          <a:xfrm>
            <a:off x="6914920" y="1363662"/>
            <a:ext cx="5209624" cy="4400461"/>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74166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9545306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B4009E"/>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65F2583F-A495-4B0D-AF8B-9510F70147B7}"/>
              </a:ext>
            </a:extLst>
          </p:cNvPr>
          <p:cNvPicPr>
            <a:picLocks noChangeAspect="1"/>
          </p:cNvPicPr>
          <p:nvPr userDrawn="1"/>
        </p:nvPicPr>
        <p:blipFill>
          <a:blip r:embed="rId2"/>
          <a:stretch>
            <a:fillRect/>
          </a:stretch>
        </p:blipFill>
        <p:spPr>
          <a:xfrm>
            <a:off x="7226273" y="1220592"/>
            <a:ext cx="5315009" cy="4495800"/>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44104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rgbClr val="FFB9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3E7B03C7-523F-4717-BDC2-BEA2047C17CF}"/>
              </a:ext>
            </a:extLst>
          </p:cNvPr>
          <p:cNvPicPr>
            <a:picLocks noChangeAspect="1"/>
          </p:cNvPicPr>
          <p:nvPr userDrawn="1"/>
        </p:nvPicPr>
        <p:blipFill>
          <a:blip r:embed="rId2"/>
          <a:stretch>
            <a:fillRect/>
          </a:stretch>
        </p:blipFill>
        <p:spPr>
          <a:xfrm>
            <a:off x="7350586" y="1344375"/>
            <a:ext cx="4201651" cy="4201651"/>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2985676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Grey">
    <p:bg>
      <p:bgPr>
        <a:solidFill>
          <a:srgbClr val="35353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51306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Yellow">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30698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Magenta">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0097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51759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353535"/>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4" name="Picture 3">
            <a:extLst>
              <a:ext uri="{FF2B5EF4-FFF2-40B4-BE49-F238E27FC236}">
                <a16:creationId xmlns:a16="http://schemas.microsoft.com/office/drawing/2014/main" id="{A29F142D-7D6F-4396-9B8F-E9BD7B6EB27B}"/>
              </a:ext>
            </a:extLst>
          </p:cNvPr>
          <p:cNvPicPr>
            <a:picLocks noChangeAspect="1"/>
          </p:cNvPicPr>
          <p:nvPr userDrawn="1"/>
        </p:nvPicPr>
        <p:blipFill>
          <a:blip r:embed="rId3"/>
          <a:stretch>
            <a:fillRect/>
          </a:stretch>
        </p:blipFill>
        <p:spPr>
          <a:xfrm>
            <a:off x="10333037" y="4868862"/>
            <a:ext cx="1563927" cy="1668463"/>
          </a:xfrm>
          <a:prstGeom prst="rect">
            <a:avLst/>
          </a:prstGeom>
        </p:spPr>
      </p:pic>
    </p:spTree>
    <p:extLst>
      <p:ext uri="{BB962C8B-B14F-4D97-AF65-F5344CB8AC3E}">
        <p14:creationId xmlns:p14="http://schemas.microsoft.com/office/powerpoint/2010/main" val="2739322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2266774"/>
          </a:xfrm>
        </p:spPr>
        <p:txBody>
          <a:bodyPr/>
          <a:lstStyle>
            <a:lvl1pPr marL="0" indent="0">
              <a:buNone/>
              <a:defRPr sz="3300">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1pPr>
            <a:lvl2pPr marL="346553"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2pPr>
            <a:lvl3pPr marL="584607"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3pPr>
            <a:lvl4pPr marL="814563"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4pPr>
            <a:lvl5pPr marL="1050997"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08097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3184790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28648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6796501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65566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56"/>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77835416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66369" y="466302"/>
            <a:ext cx="11503738" cy="647641"/>
          </a:xfrm>
          <a:prstGeom prst="rect">
            <a:avLst/>
          </a:prstGeom>
        </p:spPr>
        <p:txBody>
          <a:bodyPr vert="horz" lIns="0" tIns="0" rIns="0" bIns="0" rtlCol="0" anchor="t">
            <a:normAutofit/>
          </a:bodyPr>
          <a:lstStyle>
            <a:lvl1pPr>
              <a:defRPr sz="4488"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66369" y="1904066"/>
            <a:ext cx="11503738" cy="4603910"/>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55695608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18013563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10277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223C771A-0942-4F24-BB8E-F55748018242}"/>
              </a:ext>
            </a:extLst>
          </p:cNvPr>
          <p:cNvSpPr/>
          <p:nvPr userDrawn="1"/>
        </p:nvSpPr>
        <p:spPr bwMode="auto">
          <a:xfrm>
            <a:off x="7360855" y="1360388"/>
            <a:ext cx="4191381" cy="4191381"/>
          </a:xfrm>
          <a:prstGeom prst="ellipse">
            <a:avLst/>
          </a:prstGeom>
          <a:solidFill>
            <a:schemeClr val="bg2">
              <a:lumMod val="20000"/>
              <a:lumOff val="80000"/>
            </a:schemeClr>
          </a:solidFill>
          <a:ln w="571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pic>
        <p:nvPicPr>
          <p:cNvPr id="5" name="Picture 4">
            <a:extLst>
              <a:ext uri="{FF2B5EF4-FFF2-40B4-BE49-F238E27FC236}">
                <a16:creationId xmlns:a16="http://schemas.microsoft.com/office/drawing/2014/main" id="{7BC4745B-0736-4DCE-B7E9-046FF80F149F}"/>
              </a:ext>
            </a:extLst>
          </p:cNvPr>
          <p:cNvPicPr>
            <a:picLocks noChangeAspect="1"/>
          </p:cNvPicPr>
          <p:nvPr userDrawn="1"/>
        </p:nvPicPr>
        <p:blipFill>
          <a:blip r:embed="rId2"/>
          <a:stretch>
            <a:fillRect/>
          </a:stretch>
        </p:blipFill>
        <p:spPr>
          <a:xfrm>
            <a:off x="8256975" y="2105281"/>
            <a:ext cx="2656730" cy="2834312"/>
          </a:xfrm>
          <a:prstGeom prst="rect">
            <a:avLst/>
          </a:prstGeom>
        </p:spPr>
      </p:pic>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B4009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12BFC24-6DDF-443B-9BA1-C270BB56FF26}"/>
              </a:ext>
            </a:extLst>
          </p:cNvPr>
          <p:cNvPicPr>
            <a:picLocks noChangeAspect="1"/>
          </p:cNvPicPr>
          <p:nvPr userDrawn="1"/>
        </p:nvPicPr>
        <p:blipFill>
          <a:blip r:embed="rId2"/>
          <a:stretch>
            <a:fillRect/>
          </a:stretch>
        </p:blipFill>
        <p:spPr>
          <a:xfrm>
            <a:off x="7361237" y="1363662"/>
            <a:ext cx="4191000" cy="4191000"/>
          </a:xfrm>
          <a:prstGeom prst="rect">
            <a:avLst/>
          </a:prstGeom>
        </p:spPr>
      </p:pic>
    </p:spTree>
    <p:extLst>
      <p:ext uri="{BB962C8B-B14F-4D97-AF65-F5344CB8AC3E}">
        <p14:creationId xmlns:p14="http://schemas.microsoft.com/office/powerpoint/2010/main" val="1436099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B9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41238D8-CC44-4A97-A202-7F6997151ACA}"/>
              </a:ext>
            </a:extLst>
          </p:cNvPr>
          <p:cNvPicPr>
            <a:picLocks noChangeAspect="1"/>
          </p:cNvPicPr>
          <p:nvPr userDrawn="1"/>
        </p:nvPicPr>
        <p:blipFill>
          <a:blip r:embed="rId2"/>
          <a:stretch>
            <a:fillRect/>
          </a:stretch>
        </p:blipFill>
        <p:spPr>
          <a:xfrm>
            <a:off x="7350586" y="1363662"/>
            <a:ext cx="4201651" cy="4182363"/>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2358646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10" Type="http://schemas.openxmlformats.org/officeDocument/2006/relationships/theme" Target="../theme/theme2.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3.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35353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a:stretch>
            <a:fillRect/>
          </a:stretch>
        </p:blipFill>
        <p:spPr>
          <a:xfrm rot="5400000">
            <a:off x="9371795" y="3072299"/>
            <a:ext cx="6995160" cy="849926"/>
          </a:xfrm>
          <a:prstGeom prst="rect">
            <a:avLst/>
          </a:prstGeom>
        </p:spPr>
      </p:pic>
      <p:sp>
        <p:nvSpPr>
          <p:cNvPr id="3" name="TextBox 2">
            <a:extLst>
              <a:ext uri="{FF2B5EF4-FFF2-40B4-BE49-F238E27FC236}">
                <a16:creationId xmlns:a16="http://schemas.microsoft.com/office/drawing/2014/main" id="{502CB96F-0636-4C03-80B9-0DD25858D326}"/>
              </a:ext>
            </a:extLst>
          </p:cNvPr>
          <p:cNvSpPr txBox="1"/>
          <p:nvPr userDrawn="1"/>
        </p:nvSpPr>
        <p:spPr>
          <a:xfrm>
            <a:off x="11095037" y="-84138"/>
            <a:ext cx="1476082" cy="572464"/>
          </a:xfrm>
          <a:prstGeom prst="rect">
            <a:avLst/>
          </a:prstGeom>
          <a:noFill/>
        </p:spPr>
        <p:txBody>
          <a:bodyPr wrap="square" lIns="182880" tIns="146304" rIns="182880" bIns="146304" rtlCol="0">
            <a:spAutoFit/>
          </a:bodyPr>
          <a:lstStyle/>
          <a:p>
            <a:pPr>
              <a:lnSpc>
                <a:spcPct val="90000"/>
              </a:lnSpc>
              <a:spcAft>
                <a:spcPts val="600"/>
              </a:spcAft>
            </a:pPr>
            <a:r>
              <a:rPr lang="en-AU" sz="2000">
                <a:solidFill>
                  <a:schemeClr val="accent1"/>
                </a:solidFill>
              </a:rPr>
              <a:t>@dglover</a:t>
            </a:r>
          </a:p>
        </p:txBody>
      </p:sp>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8" r:id="rId1"/>
    <p:sldLayoutId id="2147484500" r:id="rId2"/>
    <p:sldLayoutId id="2147484501" r:id="rId3"/>
    <p:sldLayoutId id="2147484502" r:id="rId4"/>
    <p:sldLayoutId id="2147484503" r:id="rId5"/>
    <p:sldLayoutId id="2147484504" r:id="rId6"/>
    <p:sldLayoutId id="2147484508" r:id="rId7"/>
    <p:sldLayoutId id="2147484515" r:id="rId8"/>
    <p:sldLayoutId id="2147484516" r:id="rId9"/>
    <p:sldLayoutId id="2147484517" r:id="rId10"/>
    <p:sldLayoutId id="2147484518" r:id="rId11"/>
    <p:sldLayoutId id="2147484519" r:id="rId12"/>
    <p:sldLayoutId id="2147484510" r:id="rId13"/>
    <p:sldLayoutId id="2147484521" r:id="rId14"/>
    <p:sldLayoutId id="2147484522" r:id="rId15"/>
    <p:sldLayoutId id="2147484511" r:id="rId16"/>
    <p:sldLayoutId id="2147484513" r:id="rId17"/>
    <p:sldLayoutId id="2147484520" r:id="rId18"/>
    <p:sldLayoutId id="2147484514" r:id="rId19"/>
    <p:sldLayoutId id="2147484527" r:id="rId20"/>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4979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A6E36078-F0D7-41C0-A98A-34F1FF9B4067}"/>
              </a:ext>
            </a:extLst>
          </p:cNvPr>
          <p:cNvGrpSpPr/>
          <p:nvPr userDrawn="1"/>
        </p:nvGrpSpPr>
        <p:grpSpPr>
          <a:xfrm rot="5400000">
            <a:off x="9671013" y="2912327"/>
            <a:ext cx="6020687" cy="196036"/>
            <a:chOff x="-1" y="-415111"/>
            <a:chExt cx="6020687" cy="81820"/>
          </a:xfrm>
        </p:grpSpPr>
        <p:sp>
          <p:nvSpPr>
            <p:cNvPr id="7" name="Rectangle 6">
              <a:extLst>
                <a:ext uri="{FF2B5EF4-FFF2-40B4-BE49-F238E27FC236}">
                  <a16:creationId xmlns:a16="http://schemas.microsoft.com/office/drawing/2014/main" id="{E1525ACE-57A9-4532-B949-9F3145F3109A}"/>
                </a:ext>
              </a:extLst>
            </p:cNvPr>
            <p:cNvSpPr/>
            <p:nvPr/>
          </p:nvSpPr>
          <p:spPr bwMode="auto">
            <a:xfrm>
              <a:off x="-1" y="-415111"/>
              <a:ext cx="1078130" cy="415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0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137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207</a:t>
              </a:r>
            </a:p>
          </p:txBody>
        </p:sp>
        <p:sp>
          <p:nvSpPr>
            <p:cNvPr id="8" name="Rectangle 7">
              <a:extLst>
                <a:ext uri="{FF2B5EF4-FFF2-40B4-BE49-F238E27FC236}">
                  <a16:creationId xmlns:a16="http://schemas.microsoft.com/office/drawing/2014/main" id="{EB5698BB-7C97-45FE-8000-590E6E8AC8FB}"/>
                </a:ext>
              </a:extLst>
            </p:cNvPr>
            <p:cNvSpPr/>
            <p:nvPr/>
          </p:nvSpPr>
          <p:spPr bwMode="auto">
            <a:xfrm>
              <a:off x="-1" y="-374841"/>
              <a:ext cx="539065" cy="41550"/>
            </a:xfrm>
            <a:prstGeom prst="rect">
              <a:avLst/>
            </a:prstGeom>
            <a:solidFill>
              <a:srgbClr val="0060A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0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96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167</a:t>
              </a:r>
            </a:p>
          </p:txBody>
        </p:sp>
        <p:sp>
          <p:nvSpPr>
            <p:cNvPr id="9" name="Rectangle 8">
              <a:extLst>
                <a:ext uri="{FF2B5EF4-FFF2-40B4-BE49-F238E27FC236}">
                  <a16:creationId xmlns:a16="http://schemas.microsoft.com/office/drawing/2014/main" id="{6B43D21C-E247-4F12-B6BD-ADC01E7F39E5}"/>
                </a:ext>
              </a:extLst>
            </p:cNvPr>
            <p:cNvSpPr/>
            <p:nvPr/>
          </p:nvSpPr>
          <p:spPr bwMode="auto">
            <a:xfrm>
              <a:off x="539064" y="-374841"/>
              <a:ext cx="539065" cy="41550"/>
            </a:xfrm>
            <a:prstGeom prst="rect">
              <a:avLst/>
            </a:prstGeom>
            <a:solidFill>
              <a:srgbClr val="1928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25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40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116</a:t>
              </a:r>
            </a:p>
          </p:txBody>
        </p:sp>
        <p:sp>
          <p:nvSpPr>
            <p:cNvPr id="10" name="Rectangle 9">
              <a:extLst>
                <a:ext uri="{FF2B5EF4-FFF2-40B4-BE49-F238E27FC236}">
                  <a16:creationId xmlns:a16="http://schemas.microsoft.com/office/drawing/2014/main" id="{ED8A131B-B7AD-40FD-9964-25FB97E50CEF}"/>
                </a:ext>
              </a:extLst>
            </p:cNvPr>
            <p:cNvSpPr/>
            <p:nvPr/>
          </p:nvSpPr>
          <p:spPr bwMode="auto">
            <a:xfrm>
              <a:off x="1121819" y="-415111"/>
              <a:ext cx="1078131" cy="4155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51</a:t>
              </a:r>
            </a:p>
          </p:txBody>
        </p:sp>
        <p:sp>
          <p:nvSpPr>
            <p:cNvPr id="11" name="Rectangle 10">
              <a:extLst>
                <a:ext uri="{FF2B5EF4-FFF2-40B4-BE49-F238E27FC236}">
                  <a16:creationId xmlns:a16="http://schemas.microsoft.com/office/drawing/2014/main" id="{AC162A0D-F522-4F74-A444-462F89CCD003}"/>
                </a:ext>
              </a:extLst>
            </p:cNvPr>
            <p:cNvSpPr/>
            <p:nvPr/>
          </p:nvSpPr>
          <p:spPr bwMode="auto">
            <a:xfrm>
              <a:off x="1121819" y="-374841"/>
              <a:ext cx="539065" cy="41550"/>
            </a:xfrm>
            <a:prstGeom prst="rect">
              <a:avLst/>
            </a:prstGeom>
            <a:solidFill>
              <a:srgbClr val="F899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248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153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29</a:t>
              </a:r>
            </a:p>
          </p:txBody>
        </p:sp>
        <p:sp>
          <p:nvSpPr>
            <p:cNvPr id="12" name="Rectangle 11">
              <a:extLst>
                <a:ext uri="{FF2B5EF4-FFF2-40B4-BE49-F238E27FC236}">
                  <a16:creationId xmlns:a16="http://schemas.microsoft.com/office/drawing/2014/main" id="{239A8846-617E-4112-B7AD-7F10D8E53D6C}"/>
                </a:ext>
              </a:extLst>
            </p:cNvPr>
            <p:cNvSpPr/>
            <p:nvPr/>
          </p:nvSpPr>
          <p:spPr bwMode="auto">
            <a:xfrm>
              <a:off x="1660884" y="-374841"/>
              <a:ext cx="539065" cy="41550"/>
            </a:xfrm>
            <a:prstGeom prst="rect">
              <a:avLst/>
            </a:prstGeom>
            <a:solidFill>
              <a:srgbClr val="EF4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239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68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50</a:t>
              </a:r>
            </a:p>
          </p:txBody>
        </p:sp>
        <p:sp>
          <p:nvSpPr>
            <p:cNvPr id="13" name="Rectangle 12">
              <a:extLst>
                <a:ext uri="{FF2B5EF4-FFF2-40B4-BE49-F238E27FC236}">
                  <a16:creationId xmlns:a16="http://schemas.microsoft.com/office/drawing/2014/main" id="{36A92BE1-3B07-4B0D-881F-18B15A3FCFF4}"/>
                </a:ext>
              </a:extLst>
            </p:cNvPr>
            <p:cNvSpPr/>
            <p:nvPr/>
          </p:nvSpPr>
          <p:spPr bwMode="auto">
            <a:xfrm>
              <a:off x="2199949" y="-374841"/>
              <a:ext cx="539065" cy="41550"/>
            </a:xfrm>
            <a:prstGeom prst="rect">
              <a:avLst/>
            </a:prstGeom>
            <a:solidFill>
              <a:srgbClr val="FBC1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251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193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18</a:t>
              </a:r>
            </a:p>
          </p:txBody>
        </p:sp>
        <p:sp>
          <p:nvSpPr>
            <p:cNvPr id="14" name="Rectangle 13">
              <a:extLst>
                <a:ext uri="{FF2B5EF4-FFF2-40B4-BE49-F238E27FC236}">
                  <a16:creationId xmlns:a16="http://schemas.microsoft.com/office/drawing/2014/main" id="{BF7CAE23-7C7C-4E21-B5E0-C9AE0A015D77}"/>
                </a:ext>
              </a:extLst>
            </p:cNvPr>
            <p:cNvSpPr/>
            <p:nvPr/>
          </p:nvSpPr>
          <p:spPr bwMode="auto">
            <a:xfrm>
              <a:off x="2739015" y="-374841"/>
              <a:ext cx="539065" cy="41550"/>
            </a:xfrm>
            <a:prstGeom prst="rect">
              <a:avLst/>
            </a:prstGeom>
            <a:solidFill>
              <a:srgbClr val="FFD8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216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0</a:t>
              </a:r>
            </a:p>
          </p:txBody>
        </p:sp>
        <p:sp>
          <p:nvSpPr>
            <p:cNvPr id="15" name="Rectangle 14">
              <a:extLst>
                <a:ext uri="{FF2B5EF4-FFF2-40B4-BE49-F238E27FC236}">
                  <a16:creationId xmlns:a16="http://schemas.microsoft.com/office/drawing/2014/main" id="{C4A06A75-69E2-4425-8804-387DED59EA2E}"/>
                </a:ext>
              </a:extLst>
            </p:cNvPr>
            <p:cNvSpPr/>
            <p:nvPr/>
          </p:nvSpPr>
          <p:spPr bwMode="auto">
            <a:xfrm>
              <a:off x="3278080" y="-374841"/>
              <a:ext cx="539065" cy="41550"/>
            </a:xfrm>
            <a:prstGeom prst="rect">
              <a:avLst/>
            </a:prstGeom>
            <a:solidFill>
              <a:srgbClr val="FFF2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242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102</a:t>
              </a:r>
            </a:p>
          </p:txBody>
        </p:sp>
        <p:sp>
          <p:nvSpPr>
            <p:cNvPr id="16" name="Rectangle 15">
              <a:extLst>
                <a:ext uri="{FF2B5EF4-FFF2-40B4-BE49-F238E27FC236}">
                  <a16:creationId xmlns:a16="http://schemas.microsoft.com/office/drawing/2014/main" id="{F02CC011-6D8F-43EC-BFDE-2187F35EE822}"/>
                </a:ext>
              </a:extLst>
            </p:cNvPr>
            <p:cNvSpPr/>
            <p:nvPr/>
          </p:nvSpPr>
          <p:spPr bwMode="auto">
            <a:xfrm>
              <a:off x="3864425" y="-415111"/>
              <a:ext cx="1078131" cy="41550"/>
            </a:xfrm>
            <a:prstGeom prst="rect">
              <a:avLst/>
            </a:prstGeom>
            <a:solidFill>
              <a:srgbClr val="4F50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79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80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79</a:t>
              </a:r>
            </a:p>
          </p:txBody>
        </p:sp>
        <p:sp>
          <p:nvSpPr>
            <p:cNvPr id="17" name="Rectangle 16">
              <a:extLst>
                <a:ext uri="{FF2B5EF4-FFF2-40B4-BE49-F238E27FC236}">
                  <a16:creationId xmlns:a16="http://schemas.microsoft.com/office/drawing/2014/main" id="{DD4ED002-B840-4BE9-8BDC-19D68C9CB88C}"/>
                </a:ext>
              </a:extLst>
            </p:cNvPr>
            <p:cNvSpPr/>
            <p:nvPr/>
          </p:nvSpPr>
          <p:spPr bwMode="auto">
            <a:xfrm>
              <a:off x="3864425" y="-374841"/>
              <a:ext cx="539065" cy="41550"/>
            </a:xfrm>
            <a:prstGeom prst="rect">
              <a:avLst/>
            </a:prstGeom>
            <a:solidFill>
              <a:srgbClr val="7578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117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120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123</a:t>
              </a:r>
            </a:p>
          </p:txBody>
        </p:sp>
        <p:sp>
          <p:nvSpPr>
            <p:cNvPr id="18" name="Rectangle 17">
              <a:extLst>
                <a:ext uri="{FF2B5EF4-FFF2-40B4-BE49-F238E27FC236}">
                  <a16:creationId xmlns:a16="http://schemas.microsoft.com/office/drawing/2014/main" id="{A15776BA-12B5-4501-B416-66A3D642344B}"/>
                </a:ext>
              </a:extLst>
            </p:cNvPr>
            <p:cNvSpPr/>
            <p:nvPr/>
          </p:nvSpPr>
          <p:spPr bwMode="auto">
            <a:xfrm>
              <a:off x="4403490" y="-374841"/>
              <a:ext cx="539065" cy="41550"/>
            </a:xfrm>
            <a:prstGeom prst="rect">
              <a:avLst/>
            </a:prstGeom>
            <a:solidFill>
              <a:srgbClr val="B7B7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183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183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182</a:t>
              </a:r>
            </a:p>
          </p:txBody>
        </p:sp>
        <p:sp>
          <p:nvSpPr>
            <p:cNvPr id="19" name="Rectangle 18">
              <a:extLst>
                <a:ext uri="{FF2B5EF4-FFF2-40B4-BE49-F238E27FC236}">
                  <a16:creationId xmlns:a16="http://schemas.microsoft.com/office/drawing/2014/main" id="{EFFA4665-56AC-4516-980B-4A684F51BBAF}"/>
                </a:ext>
              </a:extLst>
            </p:cNvPr>
            <p:cNvSpPr/>
            <p:nvPr/>
          </p:nvSpPr>
          <p:spPr bwMode="auto">
            <a:xfrm>
              <a:off x="4942555" y="-374841"/>
              <a:ext cx="539065" cy="41550"/>
            </a:xfrm>
            <a:prstGeom prst="rect">
              <a:avLst/>
            </a:prstGeom>
            <a:solidFill>
              <a:srgbClr val="CDCE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205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206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204</a:t>
              </a:r>
            </a:p>
          </p:txBody>
        </p:sp>
        <p:sp>
          <p:nvSpPr>
            <p:cNvPr id="20" name="Rectangle 19">
              <a:extLst>
                <a:ext uri="{FF2B5EF4-FFF2-40B4-BE49-F238E27FC236}">
                  <a16:creationId xmlns:a16="http://schemas.microsoft.com/office/drawing/2014/main" id="{B93BB0C0-397C-40AD-9E95-4EB8307FD4A4}"/>
                </a:ext>
              </a:extLst>
            </p:cNvPr>
            <p:cNvSpPr/>
            <p:nvPr/>
          </p:nvSpPr>
          <p:spPr bwMode="auto">
            <a:xfrm>
              <a:off x="5481621" y="-374841"/>
              <a:ext cx="539065" cy="415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255</a:t>
              </a:r>
            </a:p>
          </p:txBody>
        </p:sp>
      </p:grpSp>
    </p:spTree>
    <p:extLst>
      <p:ext uri="{BB962C8B-B14F-4D97-AF65-F5344CB8AC3E}">
        <p14:creationId xmlns:p14="http://schemas.microsoft.com/office/powerpoint/2010/main" val="2035487469"/>
      </p:ext>
    </p:extLst>
  </p:cSld>
  <p:clrMap bg1="lt1" tx1="dk1" bg2="lt2" tx2="dk2" accent1="accent1" accent2="accent2" accent3="accent3" accent4="accent4" accent5="accent5" accent6="accent6" hlink="hlink" folHlink="folHlink"/>
  <p:sldLayoutIdLst>
    <p:sldLayoutId id="2147484529" r:id="rId1"/>
    <p:sldLayoutId id="2147484530" r:id="rId2"/>
    <p:sldLayoutId id="2147484531" r:id="rId3"/>
    <p:sldLayoutId id="2147484532" r:id="rId4"/>
    <p:sldLayoutId id="2147484533" r:id="rId5"/>
    <p:sldLayoutId id="2147484534" r:id="rId6"/>
    <p:sldLayoutId id="2147484535" r:id="rId7"/>
    <p:sldLayoutId id="2147484536" r:id="rId8"/>
    <p:sldLayoutId id="2147484537" r:id="rId9"/>
  </p:sldLayoutIdLst>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lang="en-US" sz="3200" kern="1200" spc="0" baseline="0" dirty="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Courier New" panose="02070309020205020404" pitchFamily="49" charset="0"/>
        <a:buChar char="o"/>
        <a:tabLst/>
        <a:defRPr lang="en-US" sz="2400" kern="1200" spc="0" baseline="0" dirty="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000" kern="1200" spc="0" baseline="0" dirty="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lang="en-US" sz="2000" kern="1200" spc="0" baseline="0" dirty="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v"/>
        <a:tabLst/>
        <a:defRPr lang="en-US" sz="2000" kern="1200" spc="0" baseline="0" dirty="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35353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a:stretch>
            <a:fillRect/>
          </a:stretch>
        </p:blipFill>
        <p:spPr>
          <a:xfrm rot="5400000">
            <a:off x="9371795" y="3072299"/>
            <a:ext cx="6995160" cy="849926"/>
          </a:xfrm>
          <a:prstGeom prst="rect">
            <a:avLst/>
          </a:prstGeom>
        </p:spPr>
      </p:pic>
      <p:sp>
        <p:nvSpPr>
          <p:cNvPr id="3" name="TextBox 2">
            <a:extLst>
              <a:ext uri="{FF2B5EF4-FFF2-40B4-BE49-F238E27FC236}">
                <a16:creationId xmlns:a16="http://schemas.microsoft.com/office/drawing/2014/main" id="{502CB96F-0636-4C03-80B9-0DD25858D326}"/>
              </a:ext>
            </a:extLst>
          </p:cNvPr>
          <p:cNvSpPr txBox="1"/>
          <p:nvPr userDrawn="1"/>
        </p:nvSpPr>
        <p:spPr>
          <a:xfrm>
            <a:off x="11095037" y="-84138"/>
            <a:ext cx="1476082" cy="572464"/>
          </a:xfrm>
          <a:prstGeom prst="rect">
            <a:avLst/>
          </a:prstGeom>
          <a:noFill/>
        </p:spPr>
        <p:txBody>
          <a:bodyPr wrap="square" lIns="182880" tIns="146304" rIns="182880" bIns="146304" rtlCol="0">
            <a:spAutoFit/>
          </a:bodyPr>
          <a:lstStyle/>
          <a:p>
            <a:pPr>
              <a:lnSpc>
                <a:spcPct val="90000"/>
              </a:lnSpc>
              <a:spcAft>
                <a:spcPts val="600"/>
              </a:spcAft>
            </a:pPr>
            <a:r>
              <a:rPr lang="en-AU" sz="2000">
                <a:solidFill>
                  <a:schemeClr val="accent1"/>
                </a:solidFill>
              </a:rPr>
              <a:t>@dglover</a:t>
            </a:r>
          </a:p>
        </p:txBody>
      </p:sp>
    </p:spTree>
    <p:extLst>
      <p:ext uri="{BB962C8B-B14F-4D97-AF65-F5344CB8AC3E}">
        <p14:creationId xmlns:p14="http://schemas.microsoft.com/office/powerpoint/2010/main" val="3005150280"/>
      </p:ext>
    </p:extLst>
  </p:cSld>
  <p:clrMap bg1="dk1" tx1="lt1" bg2="dk2" tx2="lt2" accent1="accent1" accent2="accent2" accent3="accent3" accent4="accent4" accent5="accent5" accent6="accent6" hlink="hlink" folHlink="folHlink"/>
  <p:sldLayoutIdLst>
    <p:sldLayoutId id="2147484543" r:id="rId1"/>
    <p:sldLayoutId id="2147484544" r:id="rId2"/>
    <p:sldLayoutId id="2147484545" r:id="rId3"/>
    <p:sldLayoutId id="2147484546" r:id="rId4"/>
    <p:sldLayoutId id="2147484547" r:id="rId5"/>
    <p:sldLayoutId id="2147484548" r:id="rId6"/>
    <p:sldLayoutId id="2147484549" r:id="rId7"/>
    <p:sldLayoutId id="2147484550" r:id="rId8"/>
    <p:sldLayoutId id="2147484551" r:id="rId9"/>
    <p:sldLayoutId id="2147484552" r:id="rId10"/>
    <p:sldLayoutId id="2147484553" r:id="rId11"/>
    <p:sldLayoutId id="2147484554" r:id="rId12"/>
    <p:sldLayoutId id="2147484555" r:id="rId13"/>
    <p:sldLayoutId id="2147484556" r:id="rId14"/>
    <p:sldLayoutId id="2147484557" r:id="rId15"/>
    <p:sldLayoutId id="2147484558" r:id="rId16"/>
    <p:sldLayoutId id="2147484559" r:id="rId17"/>
    <p:sldLayoutId id="2147484560" r:id="rId18"/>
    <p:sldLayoutId id="2147484561" r:id="rId19"/>
    <p:sldLayoutId id="2147484562" r:id="rId20"/>
    <p:sldLayoutId id="2147484563" r:id="rId21"/>
    <p:sldLayoutId id="2147484564" r:id="rId22"/>
    <p:sldLayoutId id="2147484565" r:id="rId23"/>
    <p:sldLayoutId id="2147484566" r:id="rId24"/>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gloveboxes/Integrate-IoT-Edge-Classifier-with-Python-Azure-Functions-and-Azure-SignalR"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0.xml"/><Relationship Id="rId5" Type="http://schemas.openxmlformats.org/officeDocument/2006/relationships/image" Target="../media/image16.png"/><Relationship Id="rId4" Type="http://schemas.openxmlformats.org/officeDocument/2006/relationships/customXml" Target="../ink/ink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9.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0.xml"/><Relationship Id="rId5" Type="http://schemas.openxmlformats.org/officeDocument/2006/relationships/image" Target="../media/image16.png"/><Relationship Id="rId4" Type="http://schemas.openxmlformats.org/officeDocument/2006/relationships/customXml" Target="../ink/ink4.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3" Type="http://schemas.openxmlformats.org/officeDocument/2006/relationships/hyperlink" Target="https://docs.microsoft.com/en-us/azure/azure-signalr/" TargetMode="External"/><Relationship Id="rId7" Type="http://schemas.openxmlformats.org/officeDocument/2006/relationships/hyperlink" Target="https://github.com/Azure/azure-functions-python-worker" TargetMode="External"/><Relationship Id="rId2" Type="http://schemas.openxmlformats.org/officeDocument/2006/relationships/hyperlink" Target="https://docs.microsoft.com/en-us/azure/azure-functions/functions-create-first-function-python" TargetMode="External"/><Relationship Id="rId1" Type="http://schemas.openxmlformats.org/officeDocument/2006/relationships/slideLayout" Target="../slideLayouts/slideLayout49.xml"/><Relationship Id="rId6" Type="http://schemas.openxmlformats.org/officeDocument/2006/relationships/hyperlink" Target="https://github.com/gloveboxes/Integrate-IoT-Edge-Classifier-with-Python-Azure-Functions-and-Azure-SignalR" TargetMode="External"/><Relationship Id="rId5" Type="http://schemas.openxmlformats.org/officeDocument/2006/relationships/hyperlink" Target="https://docs.microsoft.com/en-us/azure/storage/blobs/storage-blob-static-website" TargetMode="External"/><Relationship Id="rId4" Type="http://schemas.openxmlformats.org/officeDocument/2006/relationships/hyperlink" Target="https://www.customvision.ai/"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0.xml"/><Relationship Id="rId5" Type="http://schemas.openxmlformats.org/officeDocument/2006/relationships/image" Target="../media/image16.png"/><Relationship Id="rId4" Type="http://schemas.openxmlformats.org/officeDocument/2006/relationships/customXml" Target="../ink/ink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hyperlink" Target="https://www.customvision.ai/"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0.xml"/><Relationship Id="rId5" Type="http://schemas.openxmlformats.org/officeDocument/2006/relationships/image" Target="../media/image16.png"/><Relationship Id="rId4" Type="http://schemas.openxmlformats.org/officeDocument/2006/relationships/customXml" Target="../ink/ink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github.com/Azure/Azure-Functions"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8437" y="1287462"/>
            <a:ext cx="7543800" cy="2286000"/>
          </a:xfrm>
        </p:spPr>
        <p:txBody>
          <a:bodyPr/>
          <a:lstStyle/>
          <a:p>
            <a:r>
              <a:rPr lang="en-US">
                <a:solidFill>
                  <a:schemeClr val="tx1"/>
                </a:solidFill>
              </a:rPr>
              <a:t>Sydney Python Meetup</a:t>
            </a:r>
            <a:br>
              <a:rPr lang="en-US">
                <a:solidFill>
                  <a:schemeClr val="tx1"/>
                </a:solidFill>
              </a:rPr>
            </a:br>
            <a:br>
              <a:rPr lang="en-US" sz="3200">
                <a:solidFill>
                  <a:schemeClr val="tx1"/>
                </a:solidFill>
              </a:rPr>
            </a:br>
            <a:r>
              <a:rPr lang="en-US" sz="3200">
                <a:solidFill>
                  <a:srgbClr val="FFFFFF"/>
                </a:solidFill>
              </a:rPr>
              <a:t>Building an End to End Secure, Scalable IoT Serverless Solution</a:t>
            </a:r>
            <a:endParaRPr lang="en-US">
              <a:solidFill>
                <a:schemeClr val="tx1"/>
              </a:solidFill>
            </a:endParaRPr>
          </a:p>
        </p:txBody>
      </p:sp>
      <p:sp>
        <p:nvSpPr>
          <p:cNvPr id="5" name="Text Placeholder 4"/>
          <p:cNvSpPr>
            <a:spLocks noGrp="1"/>
          </p:cNvSpPr>
          <p:nvPr>
            <p:ph type="body" sz="quarter" idx="12"/>
          </p:nvPr>
        </p:nvSpPr>
        <p:spPr>
          <a:xfrm>
            <a:off x="274701" y="3955786"/>
            <a:ext cx="7315137" cy="2589476"/>
          </a:xfrm>
        </p:spPr>
        <p:txBody>
          <a:bodyPr vert="horz" wrap="square" lIns="164592" tIns="109728" rIns="164592" bIns="109728" rtlCol="0" anchor="t">
            <a:noAutofit/>
          </a:bodyPr>
          <a:lstStyle/>
          <a:p>
            <a:pPr lvl="0" defTabSz="951304">
              <a:lnSpc>
                <a:spcPct val="100000"/>
              </a:lnSpc>
            </a:pPr>
            <a:r>
              <a:rPr lang="en-US" sz="2040">
                <a:solidFill>
                  <a:schemeClr val="tx1"/>
                </a:solidFill>
                <a:latin typeface="Segoe UI"/>
                <a:cs typeface="Segoe UI" panose="020B0502040204020203" pitchFamily="34" charset="0"/>
              </a:rPr>
              <a:t>Dave Glover,</a:t>
            </a:r>
          </a:p>
          <a:p>
            <a:pPr lvl="0" defTabSz="951304">
              <a:lnSpc>
                <a:spcPct val="100000"/>
              </a:lnSpc>
            </a:pPr>
            <a:r>
              <a:rPr lang="en-US" sz="2040">
                <a:solidFill>
                  <a:schemeClr val="tx1"/>
                </a:solidFill>
                <a:latin typeface="Segoe UI"/>
                <a:cs typeface="Segoe UI" panose="020B0502040204020203" pitchFamily="34" charset="0"/>
              </a:rPr>
              <a:t>Microsoft Australia</a:t>
            </a:r>
          </a:p>
          <a:p>
            <a:pPr lvl="0" defTabSz="951304">
              <a:lnSpc>
                <a:spcPct val="100000"/>
              </a:lnSpc>
            </a:pPr>
            <a:r>
              <a:rPr lang="en-US" sz="2040">
                <a:solidFill>
                  <a:schemeClr val="tx1"/>
                </a:solidFill>
                <a:latin typeface="Segoe UI"/>
                <a:cs typeface="Segoe UI" panose="020B0502040204020203" pitchFamily="34" charset="0"/>
              </a:rPr>
              <a:t>Cloud Advocate </a:t>
            </a:r>
          </a:p>
          <a:p>
            <a:pPr lvl="0" defTabSz="951304">
              <a:lnSpc>
                <a:spcPct val="100000"/>
              </a:lnSpc>
            </a:pPr>
            <a:endParaRPr lang="en-US" sz="2040">
              <a:solidFill>
                <a:schemeClr val="tx1"/>
              </a:solidFill>
              <a:latin typeface="Segoe UI"/>
              <a:cs typeface="Segoe UI" panose="020B0502040204020203" pitchFamily="34" charset="0"/>
            </a:endParaRPr>
          </a:p>
          <a:p>
            <a:pPr lvl="0" defTabSz="951304">
              <a:lnSpc>
                <a:spcPct val="100000"/>
              </a:lnSpc>
            </a:pPr>
            <a:r>
              <a:rPr lang="en-US" sz="2040">
                <a:solidFill>
                  <a:schemeClr val="tx1"/>
                </a:solidFill>
                <a:latin typeface="Segoe UI"/>
                <a:cs typeface="Segoe UI" panose="020B0502040204020203" pitchFamily="34" charset="0"/>
              </a:rPr>
              <a:t>Follow me </a:t>
            </a:r>
            <a:r>
              <a:rPr lang="en-US" sz="2040" b="1">
                <a:solidFill>
                  <a:srgbClr val="FFC000"/>
                </a:solidFill>
                <a:latin typeface="Segoe UI"/>
                <a:cs typeface="Segoe UI" panose="020B0502040204020203" pitchFamily="34" charset="0"/>
              </a:rPr>
              <a:t>@dglover</a:t>
            </a:r>
          </a:p>
          <a:p>
            <a:pPr lvl="0" defTabSz="951304">
              <a:lnSpc>
                <a:spcPct val="100000"/>
              </a:lnSpc>
            </a:pPr>
            <a:endParaRPr lang="en-US" sz="2040">
              <a:solidFill>
                <a:schemeClr val="tx1"/>
              </a:solidFill>
              <a:latin typeface="Segoe UI"/>
              <a:cs typeface="Segoe UI" panose="020B0502040204020203" pitchFamily="34" charset="0"/>
            </a:endParaRPr>
          </a:p>
          <a:p>
            <a:pPr lvl="0" defTabSz="951304">
              <a:lnSpc>
                <a:spcPct val="100000"/>
              </a:lnSpc>
            </a:pPr>
            <a:r>
              <a:rPr lang="en-AU" sz="2040">
                <a:solidFill>
                  <a:schemeClr val="tx1"/>
                </a:solidFill>
                <a:latin typeface="Segoe UI"/>
                <a:cs typeface="Segoe UI" panose="020B0502040204020203" pitchFamily="34" charset="0"/>
                <a:hlinkClick r:id="rId3"/>
              </a:rPr>
              <a:t>https://github.com/gloveboxes/Integrate-IoT-Edge-Classifier-with-Python-Azure-Functions-and-Azure-SignalR</a:t>
            </a:r>
            <a:r>
              <a:rPr lang="en-AU" sz="2040">
                <a:solidFill>
                  <a:schemeClr val="tx1"/>
                </a:solidFill>
                <a:latin typeface="Segoe UI"/>
                <a:cs typeface="Segoe UI" panose="020B0502040204020203" pitchFamily="34" charset="0"/>
              </a:rPr>
              <a:t> </a:t>
            </a:r>
            <a:endParaRPr lang="en-US" sz="2040">
              <a:solidFill>
                <a:schemeClr val="tx1"/>
              </a:solidFill>
              <a:latin typeface="Segoe UI"/>
              <a:cs typeface="Segoe UI" panose="020B0502040204020203" pitchFamily="34" charset="0"/>
            </a:endParaRPr>
          </a:p>
        </p:txBody>
      </p:sp>
    </p:spTree>
    <p:extLst>
      <p:ext uri="{BB962C8B-B14F-4D97-AF65-F5344CB8AC3E}">
        <p14:creationId xmlns:p14="http://schemas.microsoft.com/office/powerpoint/2010/main" val="20897201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FBFB8F-109C-44D6-80C8-BF35E4CDFB3B}"/>
              </a:ext>
            </a:extLst>
          </p:cNvPr>
          <p:cNvPicPr>
            <a:picLocks noChangeAspect="1"/>
          </p:cNvPicPr>
          <p:nvPr/>
        </p:nvPicPr>
        <p:blipFill>
          <a:blip r:embed="rId3"/>
          <a:stretch>
            <a:fillRect/>
          </a:stretch>
        </p:blipFill>
        <p:spPr>
          <a:xfrm>
            <a:off x="0" y="139846"/>
            <a:ext cx="12436475" cy="6714832"/>
          </a:xfrm>
          <a:prstGeom prst="rect">
            <a:avLst/>
          </a:prstGeom>
        </p:spPr>
      </p:pic>
      <mc:AlternateContent xmlns:mc="http://schemas.openxmlformats.org/markup-compatibility/2006">
        <mc:Choice xmlns:p14="http://schemas.microsoft.com/office/powerpoint/2010/main" xmlns:aink="http://schemas.microsoft.com/office/drawing/2016/ink" Requires="p14 aink">
          <p:contentPart p14:bwMode="auto" r:id="rId4">
            <p14:nvContentPartPr>
              <p14:cNvPr id="33" name="Ink 32">
                <a:extLst>
                  <a:ext uri="{FF2B5EF4-FFF2-40B4-BE49-F238E27FC236}">
                    <a16:creationId xmlns:a16="http://schemas.microsoft.com/office/drawing/2014/main" id="{FF8080C0-5F33-4B00-82A0-F82942357467}"/>
                  </a:ext>
                </a:extLst>
              </p14:cNvPr>
              <p14:cNvContentPartPr/>
              <p14:nvPr/>
            </p14:nvContentPartPr>
            <p14:xfrm>
              <a:off x="1804411" y="1010543"/>
              <a:ext cx="5252760" cy="2603880"/>
            </p14:xfrm>
          </p:contentPart>
        </mc:Choice>
        <mc:Fallback>
          <p:pic>
            <p:nvPicPr>
              <p:cNvPr id="33" name="Ink 32">
                <a:extLst>
                  <a:ext uri="{FF2B5EF4-FFF2-40B4-BE49-F238E27FC236}">
                    <a16:creationId xmlns:a16="http://schemas.microsoft.com/office/drawing/2014/main" id="{FF8080C0-5F33-4B00-82A0-F82942357467}"/>
                  </a:ext>
                </a:extLst>
              </p:cNvPr>
              <p:cNvPicPr/>
              <p:nvPr/>
            </p:nvPicPr>
            <p:blipFill>
              <a:blip r:embed="rId5"/>
              <a:stretch>
                <a:fillRect/>
              </a:stretch>
            </p:blipFill>
            <p:spPr>
              <a:xfrm>
                <a:off x="1741411" y="947543"/>
                <a:ext cx="5378400" cy="2729520"/>
              </a:xfrm>
              <a:prstGeom prst="rect">
                <a:avLst/>
              </a:prstGeom>
            </p:spPr>
          </p:pic>
        </mc:Fallback>
      </mc:AlternateContent>
    </p:spTree>
    <p:extLst>
      <p:ext uri="{BB962C8B-B14F-4D97-AF65-F5344CB8AC3E}">
        <p14:creationId xmlns:p14="http://schemas.microsoft.com/office/powerpoint/2010/main" val="292483146"/>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F254DF-2642-402A-8C2E-24F174E2D731}"/>
              </a:ext>
            </a:extLst>
          </p:cNvPr>
          <p:cNvSpPr>
            <a:spLocks noGrp="1"/>
          </p:cNvSpPr>
          <p:nvPr>
            <p:ph type="title"/>
          </p:nvPr>
        </p:nvSpPr>
        <p:spPr>
          <a:xfrm>
            <a:off x="274638" y="2125662"/>
            <a:ext cx="5638799" cy="3176254"/>
          </a:xfrm>
        </p:spPr>
        <p:txBody>
          <a:bodyPr/>
          <a:lstStyle/>
          <a:p>
            <a:r>
              <a:rPr lang="en-AU"/>
              <a:t>Serverless Web Pages &amp;</a:t>
            </a:r>
            <a:br>
              <a:rPr lang="en-AU"/>
            </a:br>
            <a:r>
              <a:rPr lang="en-AU"/>
              <a:t>Azure </a:t>
            </a:r>
            <a:r>
              <a:rPr lang="en-AU" err="1"/>
              <a:t>SignalR</a:t>
            </a:r>
            <a:endParaRPr lang="en-AU"/>
          </a:p>
        </p:txBody>
      </p:sp>
    </p:spTree>
    <p:extLst>
      <p:ext uri="{BB962C8B-B14F-4D97-AF65-F5344CB8AC3E}">
        <p14:creationId xmlns:p14="http://schemas.microsoft.com/office/powerpoint/2010/main" val="31558521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21D06-3025-44C1-9DC8-EA2751440138}"/>
              </a:ext>
            </a:extLst>
          </p:cNvPr>
          <p:cNvSpPr>
            <a:spLocks noGrp="1"/>
          </p:cNvSpPr>
          <p:nvPr>
            <p:ph type="title"/>
          </p:nvPr>
        </p:nvSpPr>
        <p:spPr/>
        <p:txBody>
          <a:bodyPr/>
          <a:lstStyle/>
          <a:p>
            <a:r>
              <a:rPr lang="en-AU" err="1"/>
              <a:t>SignalR</a:t>
            </a:r>
            <a:r>
              <a:rPr lang="en-AU"/>
              <a:t> in Action</a:t>
            </a:r>
          </a:p>
        </p:txBody>
      </p:sp>
      <p:sp>
        <p:nvSpPr>
          <p:cNvPr id="6" name="Rectangle 5">
            <a:extLst>
              <a:ext uri="{FF2B5EF4-FFF2-40B4-BE49-F238E27FC236}">
                <a16:creationId xmlns:a16="http://schemas.microsoft.com/office/drawing/2014/main" id="{3A023F41-EF05-4A79-A022-F6F5EEDF61F3}"/>
              </a:ext>
            </a:extLst>
          </p:cNvPr>
          <p:cNvSpPr/>
          <p:nvPr/>
        </p:nvSpPr>
        <p:spPr bwMode="auto">
          <a:xfrm>
            <a:off x="4618037" y="1820066"/>
            <a:ext cx="2362200" cy="388620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AU" sz="2400">
                <a:gradFill>
                  <a:gsLst>
                    <a:gs pos="0">
                      <a:srgbClr val="FFFFFF"/>
                    </a:gs>
                    <a:gs pos="100000">
                      <a:srgbClr val="FFFFFF"/>
                    </a:gs>
                  </a:gsLst>
                  <a:lin ang="5400000" scaled="0"/>
                </a:gradFill>
                <a:ea typeface="Segoe UI" pitchFamily="34" charset="0"/>
                <a:cs typeface="Segoe UI" pitchFamily="34" charset="0"/>
              </a:rPr>
              <a:t>Azure Function</a:t>
            </a:r>
          </a:p>
          <a:p>
            <a:pPr algn="ctr" defTabSz="932472" fontAlgn="base">
              <a:lnSpc>
                <a:spcPct val="90000"/>
              </a:lnSpc>
              <a:spcBef>
                <a:spcPct val="0"/>
              </a:spcBef>
              <a:spcAft>
                <a:spcPct val="0"/>
              </a:spcAft>
            </a:pPr>
            <a:endParaRPr lang="en-AU" sz="240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AU" sz="2400">
                <a:gradFill>
                  <a:gsLst>
                    <a:gs pos="0">
                      <a:srgbClr val="FFFFFF"/>
                    </a:gs>
                    <a:gs pos="100000">
                      <a:srgbClr val="FFFFFF"/>
                    </a:gs>
                  </a:gsLst>
                  <a:lin ang="5400000" scaled="0"/>
                </a:gradFill>
                <a:ea typeface="Segoe UI" pitchFamily="34" charset="0"/>
                <a:cs typeface="Segoe UI" pitchFamily="34" charset="0"/>
              </a:rPr>
              <a:t>Telemetry Processor</a:t>
            </a:r>
          </a:p>
        </p:txBody>
      </p:sp>
      <p:sp>
        <p:nvSpPr>
          <p:cNvPr id="7" name="Rectangle 6">
            <a:extLst>
              <a:ext uri="{FF2B5EF4-FFF2-40B4-BE49-F238E27FC236}">
                <a16:creationId xmlns:a16="http://schemas.microsoft.com/office/drawing/2014/main" id="{95F9FB77-FB88-4B97-A743-F3A3DE5C8C4B}"/>
              </a:ext>
            </a:extLst>
          </p:cNvPr>
          <p:cNvSpPr/>
          <p:nvPr/>
        </p:nvSpPr>
        <p:spPr bwMode="auto">
          <a:xfrm>
            <a:off x="7742237" y="1820066"/>
            <a:ext cx="2362200" cy="3886200"/>
          </a:xfrm>
          <a:prstGeom prst="rect">
            <a:avLst/>
          </a:prstGeom>
          <a:solidFill>
            <a:schemeClr val="accent5">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AU" sz="2400">
                <a:gradFill>
                  <a:gsLst>
                    <a:gs pos="0">
                      <a:srgbClr val="FFFFFF"/>
                    </a:gs>
                    <a:gs pos="100000">
                      <a:srgbClr val="FFFFFF"/>
                    </a:gs>
                  </a:gsLst>
                  <a:lin ang="5400000" scaled="0"/>
                </a:gradFill>
                <a:ea typeface="Segoe UI" pitchFamily="34" charset="0"/>
                <a:cs typeface="Segoe UI" pitchFamily="34" charset="0"/>
              </a:rPr>
              <a:t>Azure </a:t>
            </a:r>
            <a:r>
              <a:rPr lang="en-AU" sz="2400" err="1">
                <a:gradFill>
                  <a:gsLst>
                    <a:gs pos="0">
                      <a:srgbClr val="FFFFFF"/>
                    </a:gs>
                    <a:gs pos="100000">
                      <a:srgbClr val="FFFFFF"/>
                    </a:gs>
                  </a:gsLst>
                  <a:lin ang="5400000" scaled="0"/>
                </a:gradFill>
                <a:ea typeface="Segoe UI" pitchFamily="34" charset="0"/>
                <a:cs typeface="Segoe UI" pitchFamily="34" charset="0"/>
              </a:rPr>
              <a:t>SignalR</a:t>
            </a:r>
            <a:r>
              <a:rPr lang="en-AU" sz="2400">
                <a:gradFill>
                  <a:gsLst>
                    <a:gs pos="0">
                      <a:srgbClr val="FFFFFF"/>
                    </a:gs>
                    <a:gs pos="100000">
                      <a:srgbClr val="FFFFFF"/>
                    </a:gs>
                  </a:gsLst>
                  <a:lin ang="5400000" scaled="0"/>
                </a:gradFill>
                <a:ea typeface="Segoe UI" pitchFamily="34" charset="0"/>
                <a:cs typeface="Segoe UI" pitchFamily="34" charset="0"/>
              </a:rPr>
              <a:t> Service</a:t>
            </a:r>
          </a:p>
        </p:txBody>
      </p:sp>
      <p:sp>
        <p:nvSpPr>
          <p:cNvPr id="8" name="Rectangle 7">
            <a:extLst>
              <a:ext uri="{FF2B5EF4-FFF2-40B4-BE49-F238E27FC236}">
                <a16:creationId xmlns:a16="http://schemas.microsoft.com/office/drawing/2014/main" id="{99D00256-A279-457B-AA4B-3059BEA1D9C4}"/>
              </a:ext>
            </a:extLst>
          </p:cNvPr>
          <p:cNvSpPr/>
          <p:nvPr/>
        </p:nvSpPr>
        <p:spPr bwMode="auto">
          <a:xfrm>
            <a:off x="1417637" y="1820066"/>
            <a:ext cx="2362200" cy="388620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AU" sz="2800" b="1">
                <a:solidFill>
                  <a:schemeClr val="tx1"/>
                </a:solidFill>
                <a:ea typeface="Segoe UI" pitchFamily="34" charset="0"/>
                <a:cs typeface="Segoe UI" pitchFamily="34" charset="0"/>
              </a:rPr>
              <a:t>Azure IoT Hub</a:t>
            </a:r>
          </a:p>
        </p:txBody>
      </p:sp>
      <p:grpSp>
        <p:nvGrpSpPr>
          <p:cNvPr id="80" name="Group 79">
            <a:extLst>
              <a:ext uri="{FF2B5EF4-FFF2-40B4-BE49-F238E27FC236}">
                <a16:creationId xmlns:a16="http://schemas.microsoft.com/office/drawing/2014/main" id="{2AAC1FE6-A717-4960-B949-7761A6D62EBE}"/>
              </a:ext>
            </a:extLst>
          </p:cNvPr>
          <p:cNvGrpSpPr/>
          <p:nvPr/>
        </p:nvGrpSpPr>
        <p:grpSpPr>
          <a:xfrm>
            <a:off x="6370637" y="5706266"/>
            <a:ext cx="2819400" cy="366887"/>
            <a:chOff x="6370637" y="5920501"/>
            <a:chExt cx="2819400" cy="333534"/>
          </a:xfrm>
        </p:grpSpPr>
        <p:cxnSp>
          <p:nvCxnSpPr>
            <p:cNvPr id="72" name="Connector: Elbow 71">
              <a:extLst>
                <a:ext uri="{FF2B5EF4-FFF2-40B4-BE49-F238E27FC236}">
                  <a16:creationId xmlns:a16="http://schemas.microsoft.com/office/drawing/2014/main" id="{DB80A30D-9E3B-40B6-81A2-59DCFF545836}"/>
                </a:ext>
              </a:extLst>
            </p:cNvPr>
            <p:cNvCxnSpPr>
              <a:cxnSpLocks/>
            </p:cNvCxnSpPr>
            <p:nvPr/>
          </p:nvCxnSpPr>
          <p:spPr>
            <a:xfrm flipV="1">
              <a:off x="6370637" y="5935662"/>
              <a:ext cx="2819400" cy="303213"/>
            </a:xfrm>
            <a:prstGeom prst="bentConnector3">
              <a:avLst>
                <a:gd name="adj1" fmla="val 100235"/>
              </a:avLst>
            </a:prstGeom>
            <a:ln w="34925">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4B7F1E9-FC6D-45E9-A963-E17D493E017B}"/>
                </a:ext>
              </a:extLst>
            </p:cNvPr>
            <p:cNvCxnSpPr>
              <a:cxnSpLocks/>
            </p:cNvCxnSpPr>
            <p:nvPr/>
          </p:nvCxnSpPr>
          <p:spPr>
            <a:xfrm flipV="1">
              <a:off x="6370637" y="5920501"/>
              <a:ext cx="0" cy="333534"/>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5F3ADF68-8541-4D5A-BCD1-500342736026}"/>
              </a:ext>
            </a:extLst>
          </p:cNvPr>
          <p:cNvGrpSpPr/>
          <p:nvPr/>
        </p:nvGrpSpPr>
        <p:grpSpPr>
          <a:xfrm>
            <a:off x="2584970" y="5706265"/>
            <a:ext cx="2819400" cy="366887"/>
            <a:chOff x="6370637" y="5920501"/>
            <a:chExt cx="2819400" cy="333534"/>
          </a:xfrm>
        </p:grpSpPr>
        <p:cxnSp>
          <p:nvCxnSpPr>
            <p:cNvPr id="82" name="Connector: Elbow 81">
              <a:extLst>
                <a:ext uri="{FF2B5EF4-FFF2-40B4-BE49-F238E27FC236}">
                  <a16:creationId xmlns:a16="http://schemas.microsoft.com/office/drawing/2014/main" id="{2B433D9C-248C-40C9-8BB0-72B17C82AAEE}"/>
                </a:ext>
              </a:extLst>
            </p:cNvPr>
            <p:cNvCxnSpPr>
              <a:cxnSpLocks/>
            </p:cNvCxnSpPr>
            <p:nvPr/>
          </p:nvCxnSpPr>
          <p:spPr>
            <a:xfrm flipV="1">
              <a:off x="6370637" y="5935662"/>
              <a:ext cx="2819400" cy="303213"/>
            </a:xfrm>
            <a:prstGeom prst="bentConnector3">
              <a:avLst>
                <a:gd name="adj1" fmla="val 100235"/>
              </a:avLst>
            </a:prstGeom>
            <a:ln w="34925">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60C5FC4-33F2-4C30-8EA9-8506B790E4BB}"/>
                </a:ext>
              </a:extLst>
            </p:cNvPr>
            <p:cNvCxnSpPr>
              <a:cxnSpLocks/>
            </p:cNvCxnSpPr>
            <p:nvPr/>
          </p:nvCxnSpPr>
          <p:spPr>
            <a:xfrm flipV="1">
              <a:off x="6370637" y="5920501"/>
              <a:ext cx="0" cy="333534"/>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6" name="Group 115">
            <a:extLst>
              <a:ext uri="{FF2B5EF4-FFF2-40B4-BE49-F238E27FC236}">
                <a16:creationId xmlns:a16="http://schemas.microsoft.com/office/drawing/2014/main" id="{C281F7E2-7735-419B-8E51-18FA52E8EC1B}"/>
              </a:ext>
            </a:extLst>
          </p:cNvPr>
          <p:cNvGrpSpPr/>
          <p:nvPr/>
        </p:nvGrpSpPr>
        <p:grpSpPr>
          <a:xfrm>
            <a:off x="9647237" y="2353466"/>
            <a:ext cx="1466850" cy="3734596"/>
            <a:chOff x="9647237" y="2353466"/>
            <a:chExt cx="1466850" cy="3734596"/>
          </a:xfrm>
        </p:grpSpPr>
        <p:cxnSp>
          <p:nvCxnSpPr>
            <p:cNvPr id="92" name="Straight Connector 91">
              <a:extLst>
                <a:ext uri="{FF2B5EF4-FFF2-40B4-BE49-F238E27FC236}">
                  <a16:creationId xmlns:a16="http://schemas.microsoft.com/office/drawing/2014/main" id="{887F0320-6159-4473-B6C4-57C31F506BEC}"/>
                </a:ext>
              </a:extLst>
            </p:cNvPr>
            <p:cNvCxnSpPr/>
            <p:nvPr/>
          </p:nvCxnSpPr>
          <p:spPr>
            <a:xfrm>
              <a:off x="10714037" y="2353466"/>
              <a:ext cx="0" cy="274320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D3625F8-33D2-4719-BEB7-3ECE9F8177CE}"/>
                </a:ext>
              </a:extLst>
            </p:cNvPr>
            <p:cNvCxnSpPr/>
            <p:nvPr/>
          </p:nvCxnSpPr>
          <p:spPr>
            <a:xfrm>
              <a:off x="10694987" y="2353466"/>
              <a:ext cx="419100"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1C3CAF5-B474-4DF4-A5B8-6ABF845965DE}"/>
                </a:ext>
              </a:extLst>
            </p:cNvPr>
            <p:cNvCxnSpPr/>
            <p:nvPr/>
          </p:nvCxnSpPr>
          <p:spPr>
            <a:xfrm>
              <a:off x="10694987" y="5096666"/>
              <a:ext cx="419100"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C033EA47-DD49-4E81-A75B-9E8FD0A269EF}"/>
                </a:ext>
              </a:extLst>
            </p:cNvPr>
            <p:cNvCxnSpPr/>
            <p:nvPr/>
          </p:nvCxnSpPr>
          <p:spPr>
            <a:xfrm>
              <a:off x="10333037" y="3725862"/>
              <a:ext cx="304800" cy="0"/>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23474983-6AAD-43D4-A853-95E971CE59B8}"/>
                </a:ext>
              </a:extLst>
            </p:cNvPr>
            <p:cNvCxnSpPr>
              <a:cxnSpLocks/>
            </p:cNvCxnSpPr>
            <p:nvPr/>
          </p:nvCxnSpPr>
          <p:spPr>
            <a:xfrm>
              <a:off x="10333037" y="3707896"/>
              <a:ext cx="0" cy="2380166"/>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073E132-066E-46DA-A275-420806C1D4E5}"/>
                </a:ext>
              </a:extLst>
            </p:cNvPr>
            <p:cNvCxnSpPr>
              <a:cxnSpLocks/>
            </p:cNvCxnSpPr>
            <p:nvPr/>
          </p:nvCxnSpPr>
          <p:spPr>
            <a:xfrm flipH="1">
              <a:off x="9647237" y="6066416"/>
              <a:ext cx="685800"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0BB0B16-5B74-4446-8C14-C443F245322F}"/>
                </a:ext>
              </a:extLst>
            </p:cNvPr>
            <p:cNvCxnSpPr/>
            <p:nvPr/>
          </p:nvCxnSpPr>
          <p:spPr>
            <a:xfrm>
              <a:off x="9654857" y="5727912"/>
              <a:ext cx="0" cy="343474"/>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7" name="TextBox 116">
            <a:extLst>
              <a:ext uri="{FF2B5EF4-FFF2-40B4-BE49-F238E27FC236}">
                <a16:creationId xmlns:a16="http://schemas.microsoft.com/office/drawing/2014/main" id="{BEDDCF86-93C6-4196-83B2-4DDED9789560}"/>
              </a:ext>
            </a:extLst>
          </p:cNvPr>
          <p:cNvSpPr txBox="1"/>
          <p:nvPr/>
        </p:nvSpPr>
        <p:spPr>
          <a:xfrm>
            <a:off x="2417950" y="6087860"/>
            <a:ext cx="2210605" cy="544765"/>
          </a:xfrm>
          <a:prstGeom prst="rect">
            <a:avLst/>
          </a:prstGeom>
          <a:noFill/>
        </p:spPr>
        <p:txBody>
          <a:bodyPr wrap="none" lIns="182880" tIns="146304" rIns="182880" bIns="146304" rtlCol="0">
            <a:spAutoFit/>
          </a:bodyPr>
          <a:lstStyle/>
          <a:p>
            <a:pPr>
              <a:lnSpc>
                <a:spcPct val="90000"/>
              </a:lnSpc>
              <a:spcAft>
                <a:spcPts val="600"/>
              </a:spcAft>
            </a:pPr>
            <a:r>
              <a:rPr lang="en-AU" b="1">
                <a:gradFill>
                  <a:gsLst>
                    <a:gs pos="2917">
                      <a:schemeClr val="tx1"/>
                    </a:gs>
                    <a:gs pos="30000">
                      <a:schemeClr val="tx1"/>
                    </a:gs>
                  </a:gsLst>
                  <a:lin ang="5400000" scaled="0"/>
                </a:gradFill>
              </a:rPr>
              <a:t>Event Hub Trigger </a:t>
            </a:r>
          </a:p>
        </p:txBody>
      </p:sp>
      <p:sp>
        <p:nvSpPr>
          <p:cNvPr id="118" name="TextBox 117">
            <a:extLst>
              <a:ext uri="{FF2B5EF4-FFF2-40B4-BE49-F238E27FC236}">
                <a16:creationId xmlns:a16="http://schemas.microsoft.com/office/drawing/2014/main" id="{205CE04E-2A97-4A0B-BC53-098AD12D45AA}"/>
              </a:ext>
            </a:extLst>
          </p:cNvPr>
          <p:cNvSpPr txBox="1"/>
          <p:nvPr/>
        </p:nvSpPr>
        <p:spPr>
          <a:xfrm>
            <a:off x="6175606" y="6088062"/>
            <a:ext cx="2682466" cy="544765"/>
          </a:xfrm>
          <a:prstGeom prst="rect">
            <a:avLst/>
          </a:prstGeom>
          <a:noFill/>
        </p:spPr>
        <p:txBody>
          <a:bodyPr wrap="square" lIns="182880" tIns="146304" rIns="182880" bIns="146304" rtlCol="0">
            <a:spAutoFit/>
          </a:bodyPr>
          <a:lstStyle/>
          <a:p>
            <a:pPr>
              <a:lnSpc>
                <a:spcPct val="90000"/>
              </a:lnSpc>
              <a:spcAft>
                <a:spcPts val="600"/>
              </a:spcAft>
            </a:pPr>
            <a:r>
              <a:rPr lang="en-AU" b="1" err="1">
                <a:gradFill>
                  <a:gsLst>
                    <a:gs pos="2917">
                      <a:schemeClr val="tx1"/>
                    </a:gs>
                    <a:gs pos="30000">
                      <a:schemeClr val="tx1"/>
                    </a:gs>
                  </a:gsLst>
                  <a:lin ang="5400000" scaled="0"/>
                </a:gradFill>
              </a:rPr>
              <a:t>SignalR</a:t>
            </a:r>
            <a:r>
              <a:rPr lang="en-AU" b="1">
                <a:gradFill>
                  <a:gsLst>
                    <a:gs pos="2917">
                      <a:schemeClr val="tx1"/>
                    </a:gs>
                    <a:gs pos="30000">
                      <a:schemeClr val="tx1"/>
                    </a:gs>
                  </a:gsLst>
                  <a:lin ang="5400000" scaled="0"/>
                </a:gradFill>
              </a:rPr>
              <a:t> Output Binding</a:t>
            </a:r>
          </a:p>
        </p:txBody>
      </p:sp>
      <p:sp>
        <p:nvSpPr>
          <p:cNvPr id="119" name="TextBox 118">
            <a:extLst>
              <a:ext uri="{FF2B5EF4-FFF2-40B4-BE49-F238E27FC236}">
                <a16:creationId xmlns:a16="http://schemas.microsoft.com/office/drawing/2014/main" id="{EEFDD0F2-921F-406F-9537-5B832F62ED87}"/>
              </a:ext>
            </a:extLst>
          </p:cNvPr>
          <p:cNvSpPr txBox="1"/>
          <p:nvPr/>
        </p:nvSpPr>
        <p:spPr>
          <a:xfrm>
            <a:off x="9449539" y="6056476"/>
            <a:ext cx="2548198" cy="704808"/>
          </a:xfrm>
          <a:prstGeom prst="rect">
            <a:avLst/>
          </a:prstGeom>
          <a:noFill/>
        </p:spPr>
        <p:txBody>
          <a:bodyPr wrap="none" lIns="182880" tIns="146304" rIns="182880" bIns="146304" rtlCol="0">
            <a:spAutoFit/>
          </a:bodyPr>
          <a:lstStyle/>
          <a:p>
            <a:pPr>
              <a:lnSpc>
                <a:spcPct val="90000"/>
              </a:lnSpc>
              <a:spcAft>
                <a:spcPts val="600"/>
              </a:spcAft>
            </a:pPr>
            <a:r>
              <a:rPr lang="en-AU" sz="1200" b="1">
                <a:gradFill>
                  <a:gsLst>
                    <a:gs pos="2917">
                      <a:schemeClr val="tx1"/>
                    </a:gs>
                    <a:gs pos="30000">
                      <a:schemeClr val="tx1"/>
                    </a:gs>
                  </a:gsLst>
                  <a:lin ang="5400000" scaled="0"/>
                </a:gradFill>
              </a:rPr>
              <a:t>WebSocket, </a:t>
            </a:r>
            <a:r>
              <a:rPr lang="en-US" sz="1200" b="1"/>
              <a:t>Server Sent Events, </a:t>
            </a:r>
          </a:p>
          <a:p>
            <a:pPr>
              <a:lnSpc>
                <a:spcPct val="90000"/>
              </a:lnSpc>
              <a:spcAft>
                <a:spcPts val="600"/>
              </a:spcAft>
            </a:pPr>
            <a:r>
              <a:rPr lang="en-US" sz="1200" b="1"/>
              <a:t>and </a:t>
            </a:r>
            <a:r>
              <a:rPr lang="en-AU" sz="1200" b="1"/>
              <a:t>Long Polling</a:t>
            </a:r>
            <a:endParaRPr lang="en-US" sz="1200" b="1"/>
          </a:p>
        </p:txBody>
      </p:sp>
      <p:sp>
        <p:nvSpPr>
          <p:cNvPr id="120" name="TextBox 119">
            <a:extLst>
              <a:ext uri="{FF2B5EF4-FFF2-40B4-BE49-F238E27FC236}">
                <a16:creationId xmlns:a16="http://schemas.microsoft.com/office/drawing/2014/main" id="{8E211102-46F3-4D5A-AE0E-D1E8001F30DD}"/>
              </a:ext>
            </a:extLst>
          </p:cNvPr>
          <p:cNvSpPr txBox="1"/>
          <p:nvPr/>
        </p:nvSpPr>
        <p:spPr>
          <a:xfrm>
            <a:off x="10904537" y="2869947"/>
            <a:ext cx="1186479" cy="1523494"/>
          </a:xfrm>
          <a:prstGeom prst="rect">
            <a:avLst/>
          </a:prstGeom>
          <a:noFill/>
        </p:spPr>
        <p:txBody>
          <a:bodyPr wrap="none" lIns="182880" tIns="146304" rIns="182880" bIns="146304" rtlCol="0">
            <a:spAutoFit/>
          </a:bodyPr>
          <a:lstStyle/>
          <a:p>
            <a:pPr>
              <a:lnSpc>
                <a:spcPct val="90000"/>
              </a:lnSpc>
              <a:spcAft>
                <a:spcPts val="600"/>
              </a:spcAft>
            </a:pPr>
            <a:r>
              <a:rPr lang="en-AU" b="1">
                <a:gradFill>
                  <a:gsLst>
                    <a:gs pos="2917">
                      <a:schemeClr val="tx1"/>
                    </a:gs>
                    <a:gs pos="30000">
                      <a:schemeClr val="tx1"/>
                    </a:gs>
                  </a:gsLst>
                  <a:lin ang="5400000" scaled="0"/>
                </a:gradFill>
              </a:rPr>
              <a:t>Browser</a:t>
            </a:r>
          </a:p>
          <a:p>
            <a:pPr>
              <a:lnSpc>
                <a:spcPct val="90000"/>
              </a:lnSpc>
              <a:spcAft>
                <a:spcPts val="600"/>
              </a:spcAft>
            </a:pPr>
            <a:r>
              <a:rPr lang="en-AU" b="1">
                <a:gradFill>
                  <a:gsLst>
                    <a:gs pos="2917">
                      <a:schemeClr val="tx1"/>
                    </a:gs>
                    <a:gs pos="30000">
                      <a:schemeClr val="tx1"/>
                    </a:gs>
                  </a:gsLst>
                  <a:lin ang="5400000" scaled="0"/>
                </a:gradFill>
              </a:rPr>
              <a:t>Desktop</a:t>
            </a:r>
          </a:p>
          <a:p>
            <a:pPr>
              <a:lnSpc>
                <a:spcPct val="90000"/>
              </a:lnSpc>
              <a:spcAft>
                <a:spcPts val="600"/>
              </a:spcAft>
            </a:pPr>
            <a:r>
              <a:rPr lang="en-AU" b="1">
                <a:gradFill>
                  <a:gsLst>
                    <a:gs pos="2917">
                      <a:schemeClr val="tx1"/>
                    </a:gs>
                    <a:gs pos="30000">
                      <a:schemeClr val="tx1"/>
                    </a:gs>
                  </a:gsLst>
                  <a:lin ang="5400000" scaled="0"/>
                </a:gradFill>
              </a:rPr>
              <a:t>Mobile</a:t>
            </a:r>
          </a:p>
          <a:p>
            <a:pPr>
              <a:lnSpc>
                <a:spcPct val="90000"/>
              </a:lnSpc>
              <a:spcAft>
                <a:spcPts val="600"/>
              </a:spcAft>
            </a:pPr>
            <a:r>
              <a:rPr lang="en-AU" b="1">
                <a:gradFill>
                  <a:gsLst>
                    <a:gs pos="2917">
                      <a:schemeClr val="tx1"/>
                    </a:gs>
                    <a:gs pos="30000">
                      <a:schemeClr val="tx1"/>
                    </a:gs>
                  </a:gsLst>
                  <a:lin ang="5400000" scaled="0"/>
                </a:gradFill>
              </a:rPr>
              <a:t>Game</a:t>
            </a:r>
          </a:p>
        </p:txBody>
      </p:sp>
      <p:cxnSp>
        <p:nvCxnSpPr>
          <p:cNvPr id="122" name="Straight Arrow Connector 121">
            <a:extLst>
              <a:ext uri="{FF2B5EF4-FFF2-40B4-BE49-F238E27FC236}">
                <a16:creationId xmlns:a16="http://schemas.microsoft.com/office/drawing/2014/main" id="{7E603F9B-ED0F-4046-A3D6-1AA79FAF7400}"/>
              </a:ext>
            </a:extLst>
          </p:cNvPr>
          <p:cNvCxnSpPr/>
          <p:nvPr/>
        </p:nvCxnSpPr>
        <p:spPr>
          <a:xfrm>
            <a:off x="960437" y="3725862"/>
            <a:ext cx="381000" cy="0"/>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2F7BC98C-D32A-44A1-92EF-394116D676CC}"/>
              </a:ext>
            </a:extLst>
          </p:cNvPr>
          <p:cNvCxnSpPr>
            <a:cxnSpLocks/>
          </p:cNvCxnSpPr>
          <p:nvPr/>
        </p:nvCxnSpPr>
        <p:spPr>
          <a:xfrm flipH="1" flipV="1">
            <a:off x="947429" y="3876261"/>
            <a:ext cx="363881" cy="2001"/>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34" name="Picture 133">
            <a:extLst>
              <a:ext uri="{FF2B5EF4-FFF2-40B4-BE49-F238E27FC236}">
                <a16:creationId xmlns:a16="http://schemas.microsoft.com/office/drawing/2014/main" id="{99347CB9-BADC-4AC3-AD3B-1BC12D4F61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40436" y="2125222"/>
            <a:ext cx="845981" cy="845981"/>
          </a:xfrm>
          <a:prstGeom prst="rect">
            <a:avLst/>
          </a:prstGeom>
        </p:spPr>
      </p:pic>
      <p:pic>
        <p:nvPicPr>
          <p:cNvPr id="2056" name="Picture 8" descr="Image result for signalr logo png">
            <a:extLst>
              <a:ext uri="{FF2B5EF4-FFF2-40B4-BE49-F238E27FC236}">
                <a16:creationId xmlns:a16="http://schemas.microsoft.com/office/drawing/2014/main" id="{5D89A5F3-B03E-461E-8FF0-857067F0754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9740" b="90909" l="9786" r="89908">
                        <a14:foregroundMark x1="51376" y1="90909" x2="51376" y2="90909"/>
                      </a14:backgroundRemoval>
                    </a14:imgEffect>
                  </a14:imgLayer>
                </a14:imgProps>
              </a:ext>
              <a:ext uri="{28A0092B-C50C-407E-A947-70E740481C1C}">
                <a14:useLocalDpi xmlns:a14="http://schemas.microsoft.com/office/drawing/2010/main" val="0"/>
              </a:ext>
            </a:extLst>
          </a:blip>
          <a:srcRect l="26911" r="28807"/>
          <a:stretch/>
        </p:blipFill>
        <p:spPr bwMode="auto">
          <a:xfrm>
            <a:off x="8482810" y="2076039"/>
            <a:ext cx="881054" cy="93703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azure iot hub logo png">
            <a:extLst>
              <a:ext uri="{FF2B5EF4-FFF2-40B4-BE49-F238E27FC236}">
                <a16:creationId xmlns:a16="http://schemas.microsoft.com/office/drawing/2014/main" id="{7AEF15B5-CF81-41F1-ADB0-2855055E97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5830" y="2151648"/>
            <a:ext cx="785813" cy="78581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A circuit board&#10;&#10;Description automatically generated">
            <a:extLst>
              <a:ext uri="{FF2B5EF4-FFF2-40B4-BE49-F238E27FC236}">
                <a16:creationId xmlns:a16="http://schemas.microsoft.com/office/drawing/2014/main" id="{BA89B6AE-E272-433F-8484-AF5FF2BED24C}"/>
              </a:ext>
            </a:extLst>
          </p:cNvPr>
          <p:cNvPicPr>
            <a:picLocks noChangeAspect="1"/>
          </p:cNvPicPr>
          <p:nvPr/>
        </p:nvPicPr>
        <p:blipFill>
          <a:blip r:embed="rId6"/>
          <a:stretch>
            <a:fillRect/>
          </a:stretch>
        </p:blipFill>
        <p:spPr>
          <a:xfrm rot="16200000">
            <a:off x="-92135" y="3350141"/>
            <a:ext cx="1188927" cy="826050"/>
          </a:xfrm>
          <a:prstGeom prst="rect">
            <a:avLst/>
          </a:prstGeom>
        </p:spPr>
      </p:pic>
    </p:spTree>
    <p:extLst>
      <p:ext uri="{BB962C8B-B14F-4D97-AF65-F5344CB8AC3E}">
        <p14:creationId xmlns:p14="http://schemas.microsoft.com/office/powerpoint/2010/main" val="41125158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FBFB8F-109C-44D6-80C8-BF35E4CDFB3B}"/>
              </a:ext>
            </a:extLst>
          </p:cNvPr>
          <p:cNvPicPr>
            <a:picLocks noChangeAspect="1"/>
          </p:cNvPicPr>
          <p:nvPr/>
        </p:nvPicPr>
        <p:blipFill>
          <a:blip r:embed="rId3"/>
          <a:stretch>
            <a:fillRect/>
          </a:stretch>
        </p:blipFill>
        <p:spPr>
          <a:xfrm>
            <a:off x="0" y="139846"/>
            <a:ext cx="12436475" cy="6714832"/>
          </a:xfrm>
          <a:prstGeom prst="rect">
            <a:avLst/>
          </a:prstGeom>
        </p:spPr>
      </p:pic>
      <mc:AlternateContent xmlns:mc="http://schemas.openxmlformats.org/markup-compatibility/2006">
        <mc:Choice xmlns:p14="http://schemas.microsoft.com/office/powerpoint/2010/main" xmlns:aink="http://schemas.microsoft.com/office/drawing/2016/ink" Requires="p14 aink">
          <p:contentPart p14:bwMode="auto" r:id="rId4">
            <p14:nvContentPartPr>
              <p14:cNvPr id="33" name="Ink 32">
                <a:extLst>
                  <a:ext uri="{FF2B5EF4-FFF2-40B4-BE49-F238E27FC236}">
                    <a16:creationId xmlns:a16="http://schemas.microsoft.com/office/drawing/2014/main" id="{FF8080C0-5F33-4B00-82A0-F82942357467}"/>
                  </a:ext>
                </a:extLst>
              </p14:cNvPr>
              <p14:cNvContentPartPr/>
              <p14:nvPr/>
            </p14:nvContentPartPr>
            <p14:xfrm>
              <a:off x="1804411" y="1010543"/>
              <a:ext cx="5252760" cy="2603880"/>
            </p14:xfrm>
          </p:contentPart>
        </mc:Choice>
        <mc:Fallback>
          <p:pic>
            <p:nvPicPr>
              <p:cNvPr id="33" name="Ink 32">
                <a:extLst>
                  <a:ext uri="{FF2B5EF4-FFF2-40B4-BE49-F238E27FC236}">
                    <a16:creationId xmlns:a16="http://schemas.microsoft.com/office/drawing/2014/main" id="{FF8080C0-5F33-4B00-82A0-F82942357467}"/>
                  </a:ext>
                </a:extLst>
              </p:cNvPr>
              <p:cNvPicPr/>
              <p:nvPr/>
            </p:nvPicPr>
            <p:blipFill>
              <a:blip r:embed="rId5"/>
              <a:stretch>
                <a:fillRect/>
              </a:stretch>
            </p:blipFill>
            <p:spPr>
              <a:xfrm>
                <a:off x="1741411" y="947543"/>
                <a:ext cx="5378400" cy="2729520"/>
              </a:xfrm>
              <a:prstGeom prst="rect">
                <a:avLst/>
              </a:prstGeom>
            </p:spPr>
          </p:pic>
        </mc:Fallback>
      </mc:AlternateContent>
    </p:spTree>
    <p:extLst>
      <p:ext uri="{BB962C8B-B14F-4D97-AF65-F5344CB8AC3E}">
        <p14:creationId xmlns:p14="http://schemas.microsoft.com/office/powerpoint/2010/main" val="127920286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0239BB-3F67-4C1F-AAD5-72B7975F34B8}"/>
              </a:ext>
            </a:extLst>
          </p:cNvPr>
          <p:cNvSpPr>
            <a:spLocks noGrp="1"/>
          </p:cNvSpPr>
          <p:nvPr>
            <p:ph type="title"/>
          </p:nvPr>
        </p:nvSpPr>
        <p:spPr>
          <a:xfrm rot="16200000">
            <a:off x="-677862" y="3231850"/>
            <a:ext cx="3200402" cy="838201"/>
          </a:xfrm>
        </p:spPr>
        <p:txBody>
          <a:bodyPr>
            <a:normAutofit/>
          </a:bodyPr>
          <a:lstStyle/>
          <a:p>
            <a:pPr algn="ctr"/>
            <a:r>
              <a:rPr lang="en-US"/>
              <a:t>Session Summary</a:t>
            </a:r>
            <a:endParaRPr lang="en-AU"/>
          </a:p>
        </p:txBody>
      </p:sp>
      <p:pic>
        <p:nvPicPr>
          <p:cNvPr id="5" name="Picture 4" descr="A map with text&#10;&#10;Description automatically generated">
            <a:extLst>
              <a:ext uri="{FF2B5EF4-FFF2-40B4-BE49-F238E27FC236}">
                <a16:creationId xmlns:a16="http://schemas.microsoft.com/office/drawing/2014/main" id="{7720D4F1-EC9C-4D77-95BC-C8006F9A43BA}"/>
              </a:ext>
            </a:extLst>
          </p:cNvPr>
          <p:cNvPicPr>
            <a:picLocks noChangeAspect="1"/>
          </p:cNvPicPr>
          <p:nvPr/>
        </p:nvPicPr>
        <p:blipFill>
          <a:blip r:embed="rId2"/>
          <a:stretch>
            <a:fillRect/>
          </a:stretch>
        </p:blipFill>
        <p:spPr>
          <a:xfrm>
            <a:off x="2332037" y="525461"/>
            <a:ext cx="8717596" cy="6250977"/>
          </a:xfrm>
          <a:prstGeom prst="rect">
            <a:avLst/>
          </a:prstGeom>
        </p:spPr>
      </p:pic>
    </p:spTree>
    <p:extLst>
      <p:ext uri="{BB962C8B-B14F-4D97-AF65-F5344CB8AC3E}">
        <p14:creationId xmlns:p14="http://schemas.microsoft.com/office/powerpoint/2010/main" val="206775914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1BE34-B809-4378-BA09-5F27B8420E0A}"/>
              </a:ext>
            </a:extLst>
          </p:cNvPr>
          <p:cNvSpPr>
            <a:spLocks noGrp="1"/>
          </p:cNvSpPr>
          <p:nvPr>
            <p:ph type="title"/>
          </p:nvPr>
        </p:nvSpPr>
        <p:spPr/>
        <p:txBody>
          <a:bodyPr/>
          <a:lstStyle/>
          <a:p>
            <a:r>
              <a:rPr lang="en-AU"/>
              <a:t>Resources</a:t>
            </a:r>
          </a:p>
        </p:txBody>
      </p:sp>
      <p:sp>
        <p:nvSpPr>
          <p:cNvPr id="3" name="Text Placeholder 2">
            <a:extLst>
              <a:ext uri="{FF2B5EF4-FFF2-40B4-BE49-F238E27FC236}">
                <a16:creationId xmlns:a16="http://schemas.microsoft.com/office/drawing/2014/main" id="{34D710EF-AE80-432C-97BE-A01A71945C56}"/>
              </a:ext>
            </a:extLst>
          </p:cNvPr>
          <p:cNvSpPr>
            <a:spLocks noGrp="1"/>
          </p:cNvSpPr>
          <p:nvPr>
            <p:ph type="body" sz="quarter" idx="10"/>
          </p:nvPr>
        </p:nvSpPr>
        <p:spPr>
          <a:xfrm>
            <a:off x="274702" y="1211287"/>
            <a:ext cx="11888787" cy="4949047"/>
          </a:xfrm>
        </p:spPr>
        <p:txBody>
          <a:bodyPr vert="horz" wrap="square" lIns="146304" tIns="91440" rIns="146304" bIns="91440" rtlCol="0" anchor="t">
            <a:spAutoFit/>
          </a:bodyPr>
          <a:lstStyle/>
          <a:p>
            <a:r>
              <a:rPr lang="en-US">
                <a:hlinkClick r:id="rId2"/>
              </a:rPr>
              <a:t>Create your first Python function in Azure</a:t>
            </a:r>
            <a:endParaRPr lang="en-US">
              <a:hlinkClick r:id="rId3"/>
            </a:endParaRPr>
          </a:p>
          <a:p>
            <a:r>
              <a:rPr lang="en-US">
                <a:hlinkClick r:id="rId4"/>
              </a:rPr>
              <a:t>Azure Custom Vision AI</a:t>
            </a:r>
            <a:endParaRPr lang="en-US">
              <a:hlinkClick r:id="rId3"/>
            </a:endParaRPr>
          </a:p>
          <a:p>
            <a:r>
              <a:rPr lang="en-US">
                <a:hlinkClick r:id="rId3"/>
              </a:rPr>
              <a:t>Azure SignalR Service Documentation</a:t>
            </a:r>
            <a:endParaRPr lang="en-US"/>
          </a:p>
          <a:p>
            <a:r>
              <a:rPr lang="en-US">
                <a:hlinkClick r:id="rId5"/>
              </a:rPr>
              <a:t>Static website hosting in Azure Storage</a:t>
            </a:r>
            <a:endParaRPr lang="en-US"/>
          </a:p>
          <a:p>
            <a:r>
              <a:rPr lang="en-US">
                <a:hlinkClick r:id="rId6"/>
              </a:rPr>
              <a:t>Demoed Solution on GitHub </a:t>
            </a:r>
            <a:r>
              <a:rPr lang="en-US"/>
              <a:t>(gloveboxes)</a:t>
            </a:r>
          </a:p>
          <a:p>
            <a:r>
              <a:rPr lang="en-US">
                <a:cs typeface="Segoe UI Light"/>
                <a:hlinkClick r:id="rId7"/>
              </a:rPr>
              <a:t>Azure Functions Python Worker</a:t>
            </a:r>
            <a:endParaRPr lang="en-US">
              <a:cs typeface="Segoe UI Light"/>
            </a:endParaRPr>
          </a:p>
          <a:p>
            <a:endParaRPr lang="en-US">
              <a:cs typeface="Segoe UI Light"/>
            </a:endParaRPr>
          </a:p>
          <a:p>
            <a:pPr marL="0" indent="0">
              <a:buNone/>
            </a:pPr>
            <a:endParaRPr lang="en-AU">
              <a:cs typeface="Segoe UI Light"/>
            </a:endParaRPr>
          </a:p>
        </p:txBody>
      </p:sp>
    </p:spTree>
    <p:extLst>
      <p:ext uri="{BB962C8B-B14F-4D97-AF65-F5344CB8AC3E}">
        <p14:creationId xmlns:p14="http://schemas.microsoft.com/office/powerpoint/2010/main" val="35684697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03831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3776C8-1DAA-4D73-BBDB-9BE103AD7069}"/>
              </a:ext>
            </a:extLst>
          </p:cNvPr>
          <p:cNvSpPr>
            <a:spLocks noGrp="1"/>
          </p:cNvSpPr>
          <p:nvPr>
            <p:ph type="title"/>
          </p:nvPr>
        </p:nvSpPr>
        <p:spPr/>
        <p:txBody>
          <a:bodyPr/>
          <a:lstStyle/>
          <a:p>
            <a:r>
              <a:rPr lang="en-AU"/>
              <a:t>What we will cover</a:t>
            </a:r>
          </a:p>
        </p:txBody>
      </p:sp>
      <p:pic>
        <p:nvPicPr>
          <p:cNvPr id="7" name="Picture 6" descr="A circuit board&#10;&#10;Description automatically generated">
            <a:extLst>
              <a:ext uri="{FF2B5EF4-FFF2-40B4-BE49-F238E27FC236}">
                <a16:creationId xmlns:a16="http://schemas.microsoft.com/office/drawing/2014/main" id="{0CA47D29-36DF-4E2F-8E70-657A55D3E999}"/>
              </a:ext>
            </a:extLst>
          </p:cNvPr>
          <p:cNvPicPr>
            <a:picLocks noChangeAspect="1"/>
          </p:cNvPicPr>
          <p:nvPr/>
        </p:nvPicPr>
        <p:blipFill>
          <a:blip r:embed="rId2"/>
          <a:stretch>
            <a:fillRect/>
          </a:stretch>
        </p:blipFill>
        <p:spPr>
          <a:xfrm>
            <a:off x="327519" y="3343835"/>
            <a:ext cx="2279594" cy="1583830"/>
          </a:xfrm>
          <a:prstGeom prst="rect">
            <a:avLst/>
          </a:prstGeom>
        </p:spPr>
      </p:pic>
      <p:pic>
        <p:nvPicPr>
          <p:cNvPr id="5" name="Picture 4">
            <a:extLst>
              <a:ext uri="{FF2B5EF4-FFF2-40B4-BE49-F238E27FC236}">
                <a16:creationId xmlns:a16="http://schemas.microsoft.com/office/drawing/2014/main" id="{AC86D347-6E63-4749-8B58-70318A4065EA}"/>
              </a:ext>
            </a:extLst>
          </p:cNvPr>
          <p:cNvPicPr>
            <a:picLocks noChangeAspect="1"/>
          </p:cNvPicPr>
          <p:nvPr/>
        </p:nvPicPr>
        <p:blipFill>
          <a:blip r:embed="rId3"/>
          <a:stretch>
            <a:fillRect/>
          </a:stretch>
        </p:blipFill>
        <p:spPr>
          <a:xfrm>
            <a:off x="8562849" y="3343836"/>
            <a:ext cx="3107652" cy="1583830"/>
          </a:xfrm>
          <a:prstGeom prst="rect">
            <a:avLst/>
          </a:prstGeom>
        </p:spPr>
      </p:pic>
      <p:sp>
        <p:nvSpPr>
          <p:cNvPr id="8" name="TextBox 7">
            <a:extLst>
              <a:ext uri="{FF2B5EF4-FFF2-40B4-BE49-F238E27FC236}">
                <a16:creationId xmlns:a16="http://schemas.microsoft.com/office/drawing/2014/main" id="{D0BBCCF1-3602-48B9-97E4-33A424006640}"/>
              </a:ext>
            </a:extLst>
          </p:cNvPr>
          <p:cNvSpPr txBox="1"/>
          <p:nvPr/>
        </p:nvSpPr>
        <p:spPr>
          <a:xfrm>
            <a:off x="8381561" y="1944949"/>
            <a:ext cx="3090064" cy="1258806"/>
          </a:xfrm>
          <a:prstGeom prst="rect">
            <a:avLst/>
          </a:prstGeom>
          <a:noFill/>
        </p:spPr>
        <p:txBody>
          <a:bodyPr wrap="square" lIns="182880" tIns="146304" rIns="182880" bIns="146304" rtlCol="0">
            <a:spAutoFit/>
          </a:bodyPr>
          <a:lstStyle/>
          <a:p>
            <a:pPr>
              <a:lnSpc>
                <a:spcPct val="90000"/>
              </a:lnSpc>
              <a:spcAft>
                <a:spcPts val="600"/>
              </a:spcAft>
            </a:pPr>
            <a:r>
              <a:rPr lang="en-AU" sz="2400"/>
              <a:t>Serverless Websites</a:t>
            </a:r>
          </a:p>
          <a:p>
            <a:pPr>
              <a:lnSpc>
                <a:spcPct val="90000"/>
              </a:lnSpc>
              <a:spcAft>
                <a:spcPts val="600"/>
              </a:spcAft>
            </a:pPr>
            <a:r>
              <a:rPr lang="en-AU" sz="2000"/>
              <a:t>(Azure Storage Static Websites)</a:t>
            </a:r>
          </a:p>
        </p:txBody>
      </p:sp>
      <p:sp>
        <p:nvSpPr>
          <p:cNvPr id="9" name="TextBox 8">
            <a:extLst>
              <a:ext uri="{FF2B5EF4-FFF2-40B4-BE49-F238E27FC236}">
                <a16:creationId xmlns:a16="http://schemas.microsoft.com/office/drawing/2014/main" id="{70AE821D-C3B6-4677-9F55-0F0845264172}"/>
              </a:ext>
            </a:extLst>
          </p:cNvPr>
          <p:cNvSpPr txBox="1"/>
          <p:nvPr/>
        </p:nvSpPr>
        <p:spPr>
          <a:xfrm>
            <a:off x="4465637" y="1944949"/>
            <a:ext cx="2057400" cy="1292662"/>
          </a:xfrm>
          <a:prstGeom prst="rect">
            <a:avLst/>
          </a:prstGeom>
          <a:noFill/>
        </p:spPr>
        <p:txBody>
          <a:bodyPr wrap="square" lIns="182880" tIns="146304" rIns="182880" bIns="146304" rtlCol="0">
            <a:spAutoFit/>
          </a:bodyPr>
          <a:lstStyle/>
          <a:p>
            <a:pPr>
              <a:lnSpc>
                <a:spcPct val="90000"/>
              </a:lnSpc>
              <a:spcAft>
                <a:spcPts val="600"/>
              </a:spcAft>
            </a:pPr>
            <a:r>
              <a:rPr lang="en-AU" sz="2400"/>
              <a:t>Serverless &amp; Azure Functions</a:t>
            </a:r>
          </a:p>
        </p:txBody>
      </p:sp>
      <p:sp>
        <p:nvSpPr>
          <p:cNvPr id="12" name="Rectangle 11">
            <a:extLst>
              <a:ext uri="{FF2B5EF4-FFF2-40B4-BE49-F238E27FC236}">
                <a16:creationId xmlns:a16="http://schemas.microsoft.com/office/drawing/2014/main" id="{E764AAD3-28BD-48B4-A892-8FC3561CDC4F}"/>
              </a:ext>
            </a:extLst>
          </p:cNvPr>
          <p:cNvSpPr/>
          <p:nvPr/>
        </p:nvSpPr>
        <p:spPr>
          <a:xfrm>
            <a:off x="350838" y="1944949"/>
            <a:ext cx="2256275" cy="1138773"/>
          </a:xfrm>
          <a:prstGeom prst="rect">
            <a:avLst/>
          </a:prstGeom>
        </p:spPr>
        <p:txBody>
          <a:bodyPr wrap="square">
            <a:spAutoFit/>
          </a:bodyPr>
          <a:lstStyle/>
          <a:p>
            <a:r>
              <a:rPr lang="en-AU" sz="2400"/>
              <a:t>Python Image Recognition</a:t>
            </a:r>
          </a:p>
          <a:p>
            <a:r>
              <a:rPr lang="en-AU" sz="2000"/>
              <a:t>(Azure IoT Edge)</a:t>
            </a:r>
          </a:p>
        </p:txBody>
      </p:sp>
      <p:pic>
        <p:nvPicPr>
          <p:cNvPr id="1026" name="Picture 2" descr="Image result for azure functions">
            <a:extLst>
              <a:ext uri="{FF2B5EF4-FFF2-40B4-BE49-F238E27FC236}">
                <a16:creationId xmlns:a16="http://schemas.microsoft.com/office/drawing/2014/main" id="{B69704E5-F79C-477D-8A10-FA290CD885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4237" y="3344862"/>
            <a:ext cx="16002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9160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FBFB8F-109C-44D6-80C8-BF35E4CDFB3B}"/>
              </a:ext>
            </a:extLst>
          </p:cNvPr>
          <p:cNvPicPr>
            <a:picLocks noChangeAspect="1"/>
          </p:cNvPicPr>
          <p:nvPr/>
        </p:nvPicPr>
        <p:blipFill>
          <a:blip r:embed="rId3"/>
          <a:stretch>
            <a:fillRect/>
          </a:stretch>
        </p:blipFill>
        <p:spPr>
          <a:xfrm>
            <a:off x="0" y="139846"/>
            <a:ext cx="12436475" cy="6714832"/>
          </a:xfrm>
          <a:prstGeom prst="rect">
            <a:avLst/>
          </a:prstGeom>
        </p:spPr>
      </p:pic>
      <mc:AlternateContent xmlns:mc="http://schemas.openxmlformats.org/markup-compatibility/2006">
        <mc:Choice xmlns:p14="http://schemas.microsoft.com/office/powerpoint/2010/main" xmlns:aink="http://schemas.microsoft.com/office/drawing/2016/ink" Requires="p14 aink">
          <p:contentPart p14:bwMode="auto" r:id="rId4">
            <p14:nvContentPartPr>
              <p14:cNvPr id="33" name="Ink 32">
                <a:extLst>
                  <a:ext uri="{FF2B5EF4-FFF2-40B4-BE49-F238E27FC236}">
                    <a16:creationId xmlns:a16="http://schemas.microsoft.com/office/drawing/2014/main" id="{FF8080C0-5F33-4B00-82A0-F82942357467}"/>
                  </a:ext>
                </a:extLst>
              </p14:cNvPr>
              <p14:cNvContentPartPr/>
              <p14:nvPr/>
            </p14:nvContentPartPr>
            <p14:xfrm>
              <a:off x="1804411" y="1010543"/>
              <a:ext cx="5252760" cy="2603880"/>
            </p14:xfrm>
          </p:contentPart>
        </mc:Choice>
        <mc:Fallback>
          <p:pic>
            <p:nvPicPr>
              <p:cNvPr id="33" name="Ink 32">
                <a:extLst>
                  <a:ext uri="{FF2B5EF4-FFF2-40B4-BE49-F238E27FC236}">
                    <a16:creationId xmlns:a16="http://schemas.microsoft.com/office/drawing/2014/main" id="{FF8080C0-5F33-4B00-82A0-F82942357467}"/>
                  </a:ext>
                </a:extLst>
              </p:cNvPr>
              <p:cNvPicPr/>
              <p:nvPr/>
            </p:nvPicPr>
            <p:blipFill>
              <a:blip r:embed="rId5"/>
              <a:stretch>
                <a:fillRect/>
              </a:stretch>
            </p:blipFill>
            <p:spPr>
              <a:xfrm>
                <a:off x="1741411" y="947543"/>
                <a:ext cx="5378400" cy="2729520"/>
              </a:xfrm>
              <a:prstGeom prst="rect">
                <a:avLst/>
              </a:prstGeom>
            </p:spPr>
          </p:pic>
        </mc:Fallback>
      </mc:AlternateContent>
    </p:spTree>
    <p:extLst>
      <p:ext uri="{BB962C8B-B14F-4D97-AF65-F5344CB8AC3E}">
        <p14:creationId xmlns:p14="http://schemas.microsoft.com/office/powerpoint/2010/main" val="426238894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CB31F3-FF58-4D7E-A8A7-1DC764472758}"/>
              </a:ext>
            </a:extLst>
          </p:cNvPr>
          <p:cNvSpPr>
            <a:spLocks noGrp="1"/>
          </p:cNvSpPr>
          <p:nvPr>
            <p:ph type="title"/>
          </p:nvPr>
        </p:nvSpPr>
        <p:spPr>
          <a:xfrm>
            <a:off x="274638" y="2125662"/>
            <a:ext cx="5638799" cy="4173450"/>
          </a:xfrm>
        </p:spPr>
        <p:txBody>
          <a:bodyPr/>
          <a:lstStyle/>
          <a:p>
            <a:r>
              <a:rPr lang="en-AU"/>
              <a:t>Python &amp; Custom Vision AI and Azure IoT Edge</a:t>
            </a:r>
          </a:p>
        </p:txBody>
      </p:sp>
    </p:spTree>
    <p:extLst>
      <p:ext uri="{BB962C8B-B14F-4D97-AF65-F5344CB8AC3E}">
        <p14:creationId xmlns:p14="http://schemas.microsoft.com/office/powerpoint/2010/main" val="36295623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4B890-6672-4F8E-9F14-C6092F8BCE0A}"/>
              </a:ext>
            </a:extLst>
          </p:cNvPr>
          <p:cNvSpPr>
            <a:spLocks noGrp="1"/>
          </p:cNvSpPr>
          <p:nvPr>
            <p:ph type="title"/>
          </p:nvPr>
        </p:nvSpPr>
        <p:spPr/>
        <p:txBody>
          <a:bodyPr/>
          <a:lstStyle/>
          <a:p>
            <a:r>
              <a:rPr lang="en-AU"/>
              <a:t>Python Image Recognition</a:t>
            </a:r>
          </a:p>
        </p:txBody>
      </p:sp>
      <p:sp>
        <p:nvSpPr>
          <p:cNvPr id="3" name="Text Placeholder 2">
            <a:extLst>
              <a:ext uri="{FF2B5EF4-FFF2-40B4-BE49-F238E27FC236}">
                <a16:creationId xmlns:a16="http://schemas.microsoft.com/office/drawing/2014/main" id="{41FC471A-BD84-4629-AC7A-54D12869931F}"/>
              </a:ext>
            </a:extLst>
          </p:cNvPr>
          <p:cNvSpPr>
            <a:spLocks noGrp="1"/>
          </p:cNvSpPr>
          <p:nvPr>
            <p:ph type="body" sz="quarter" idx="10"/>
          </p:nvPr>
        </p:nvSpPr>
        <p:spPr>
          <a:xfrm>
            <a:off x="274702" y="1211287"/>
            <a:ext cx="11888787" cy="5558445"/>
          </a:xfrm>
        </p:spPr>
        <p:txBody>
          <a:bodyPr/>
          <a:lstStyle/>
          <a:p>
            <a:r>
              <a:rPr lang="en-AU"/>
              <a:t>Azure Custom Vision AI</a:t>
            </a:r>
          </a:p>
          <a:p>
            <a:pPr lvl="1"/>
            <a:r>
              <a:rPr lang="en-AU"/>
              <a:t>Exported Python Container</a:t>
            </a:r>
          </a:p>
          <a:p>
            <a:pPr lvl="1"/>
            <a:r>
              <a:rPr lang="en-AU">
                <a:hlinkClick r:id="rId2"/>
              </a:rPr>
              <a:t>https://www.customvision.ai/</a:t>
            </a:r>
            <a:endParaRPr lang="en-AU"/>
          </a:p>
          <a:p>
            <a:pPr lvl="1"/>
            <a:r>
              <a:rPr lang="en-AU"/>
              <a:t>Free Tier</a:t>
            </a:r>
          </a:p>
          <a:p>
            <a:pPr lvl="1"/>
            <a:endParaRPr lang="en-AU"/>
          </a:p>
          <a:p>
            <a:r>
              <a:rPr lang="en-AU"/>
              <a:t>Azure IoT Edge</a:t>
            </a:r>
          </a:p>
          <a:p>
            <a:pPr lvl="1"/>
            <a:r>
              <a:rPr lang="en-AU"/>
              <a:t>Manages Deployment, Health, Updates</a:t>
            </a:r>
          </a:p>
          <a:p>
            <a:pPr lvl="1"/>
            <a:r>
              <a:rPr lang="en-AU"/>
              <a:t>Container Based</a:t>
            </a:r>
          </a:p>
          <a:p>
            <a:pPr lvl="1"/>
            <a:r>
              <a:rPr lang="en-AU"/>
              <a:t>Open Source</a:t>
            </a:r>
          </a:p>
          <a:p>
            <a:pPr lvl="1"/>
            <a:r>
              <a:rPr lang="en-AU"/>
              <a:t>Free Tier</a:t>
            </a:r>
          </a:p>
          <a:p>
            <a:pPr lvl="1"/>
            <a:endParaRPr lang="en-AU"/>
          </a:p>
        </p:txBody>
      </p:sp>
      <p:pic>
        <p:nvPicPr>
          <p:cNvPr id="4" name="Picture 3" descr="A circuit board&#10;&#10;Description automatically generated">
            <a:extLst>
              <a:ext uri="{FF2B5EF4-FFF2-40B4-BE49-F238E27FC236}">
                <a16:creationId xmlns:a16="http://schemas.microsoft.com/office/drawing/2014/main" id="{81AD17EF-2E7F-4617-A663-B7745DE8D8D6}"/>
              </a:ext>
            </a:extLst>
          </p:cNvPr>
          <p:cNvPicPr>
            <a:picLocks noChangeAspect="1"/>
          </p:cNvPicPr>
          <p:nvPr/>
        </p:nvPicPr>
        <p:blipFill>
          <a:blip r:embed="rId3"/>
          <a:stretch>
            <a:fillRect/>
          </a:stretch>
        </p:blipFill>
        <p:spPr>
          <a:xfrm>
            <a:off x="7573343" y="1439862"/>
            <a:ext cx="4277288" cy="2971800"/>
          </a:xfrm>
          <a:prstGeom prst="rect">
            <a:avLst/>
          </a:prstGeom>
        </p:spPr>
      </p:pic>
    </p:spTree>
    <p:extLst>
      <p:ext uri="{BB962C8B-B14F-4D97-AF65-F5344CB8AC3E}">
        <p14:creationId xmlns:p14="http://schemas.microsoft.com/office/powerpoint/2010/main" val="39303965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FBFB8F-109C-44D6-80C8-BF35E4CDFB3B}"/>
              </a:ext>
            </a:extLst>
          </p:cNvPr>
          <p:cNvPicPr>
            <a:picLocks noChangeAspect="1"/>
          </p:cNvPicPr>
          <p:nvPr/>
        </p:nvPicPr>
        <p:blipFill>
          <a:blip r:embed="rId3"/>
          <a:stretch>
            <a:fillRect/>
          </a:stretch>
        </p:blipFill>
        <p:spPr>
          <a:xfrm>
            <a:off x="0" y="139846"/>
            <a:ext cx="12436475" cy="6714832"/>
          </a:xfrm>
          <a:prstGeom prst="rect">
            <a:avLst/>
          </a:prstGeom>
        </p:spPr>
      </p:pic>
      <mc:AlternateContent xmlns:mc="http://schemas.openxmlformats.org/markup-compatibility/2006">
        <mc:Choice xmlns:p14="http://schemas.microsoft.com/office/powerpoint/2010/main" xmlns:aink="http://schemas.microsoft.com/office/drawing/2016/ink" Requires="p14 aink">
          <p:contentPart p14:bwMode="auto" r:id="rId4">
            <p14:nvContentPartPr>
              <p14:cNvPr id="33" name="Ink 32">
                <a:extLst>
                  <a:ext uri="{FF2B5EF4-FFF2-40B4-BE49-F238E27FC236}">
                    <a16:creationId xmlns:a16="http://schemas.microsoft.com/office/drawing/2014/main" id="{FF8080C0-5F33-4B00-82A0-F82942357467}"/>
                  </a:ext>
                </a:extLst>
              </p14:cNvPr>
              <p14:cNvContentPartPr/>
              <p14:nvPr/>
            </p14:nvContentPartPr>
            <p14:xfrm>
              <a:off x="1804411" y="1010543"/>
              <a:ext cx="5252760" cy="2603880"/>
            </p14:xfrm>
          </p:contentPart>
        </mc:Choice>
        <mc:Fallback>
          <p:pic>
            <p:nvPicPr>
              <p:cNvPr id="33" name="Ink 32">
                <a:extLst>
                  <a:ext uri="{FF2B5EF4-FFF2-40B4-BE49-F238E27FC236}">
                    <a16:creationId xmlns:a16="http://schemas.microsoft.com/office/drawing/2014/main" id="{FF8080C0-5F33-4B00-82A0-F82942357467}"/>
                  </a:ext>
                </a:extLst>
              </p:cNvPr>
              <p:cNvPicPr/>
              <p:nvPr/>
            </p:nvPicPr>
            <p:blipFill>
              <a:blip r:embed="rId5"/>
              <a:stretch>
                <a:fillRect/>
              </a:stretch>
            </p:blipFill>
            <p:spPr>
              <a:xfrm>
                <a:off x="1741411" y="947543"/>
                <a:ext cx="5378400" cy="2729520"/>
              </a:xfrm>
              <a:prstGeom prst="rect">
                <a:avLst/>
              </a:prstGeom>
            </p:spPr>
          </p:pic>
        </mc:Fallback>
      </mc:AlternateContent>
    </p:spTree>
    <p:extLst>
      <p:ext uri="{BB962C8B-B14F-4D97-AF65-F5344CB8AC3E}">
        <p14:creationId xmlns:p14="http://schemas.microsoft.com/office/powerpoint/2010/main" val="28653402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CB31F3-FF58-4D7E-A8A7-1DC764472758}"/>
              </a:ext>
            </a:extLst>
          </p:cNvPr>
          <p:cNvSpPr>
            <a:spLocks noGrp="1"/>
          </p:cNvSpPr>
          <p:nvPr>
            <p:ph type="title"/>
          </p:nvPr>
        </p:nvSpPr>
        <p:spPr/>
        <p:txBody>
          <a:bodyPr/>
          <a:lstStyle/>
          <a:p>
            <a:r>
              <a:rPr lang="en-AU"/>
              <a:t>Serverless with Azure Functions</a:t>
            </a:r>
          </a:p>
        </p:txBody>
      </p:sp>
    </p:spTree>
    <p:extLst>
      <p:ext uri="{BB962C8B-B14F-4D97-AF65-F5344CB8AC3E}">
        <p14:creationId xmlns:p14="http://schemas.microsoft.com/office/powerpoint/2010/main" val="18428854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6E0BC-A4EC-43F6-9A66-5B0C4A04502E}"/>
              </a:ext>
            </a:extLst>
          </p:cNvPr>
          <p:cNvSpPr>
            <a:spLocks noGrp="1"/>
          </p:cNvSpPr>
          <p:nvPr>
            <p:ph type="title"/>
          </p:nvPr>
        </p:nvSpPr>
        <p:spPr/>
        <p:txBody>
          <a:bodyPr/>
          <a:lstStyle/>
          <a:p>
            <a:r>
              <a:rPr lang="en-US"/>
              <a:t>What is Serverless?</a:t>
            </a:r>
          </a:p>
        </p:txBody>
      </p:sp>
      <p:grpSp>
        <p:nvGrpSpPr>
          <p:cNvPr id="5" name="Group 4">
            <a:extLst>
              <a:ext uri="{FF2B5EF4-FFF2-40B4-BE49-F238E27FC236}">
                <a16:creationId xmlns:a16="http://schemas.microsoft.com/office/drawing/2014/main" id="{60406BB1-3CEB-4B69-95CF-2119577DF550}"/>
              </a:ext>
            </a:extLst>
          </p:cNvPr>
          <p:cNvGrpSpPr/>
          <p:nvPr/>
        </p:nvGrpSpPr>
        <p:grpSpPr>
          <a:xfrm>
            <a:off x="4945009" y="2166454"/>
            <a:ext cx="2568538" cy="3001031"/>
            <a:chOff x="6468735" y="2166266"/>
            <a:chExt cx="2568902" cy="3001456"/>
          </a:xfrm>
        </p:grpSpPr>
        <p:sp>
          <p:nvSpPr>
            <p:cNvPr id="4" name="Freeform 87">
              <a:extLst>
                <a:ext uri="{FF2B5EF4-FFF2-40B4-BE49-F238E27FC236}">
                  <a16:creationId xmlns:a16="http://schemas.microsoft.com/office/drawing/2014/main" id="{FB947639-0352-4938-B4D5-B2460EF47DED}"/>
                </a:ext>
              </a:extLst>
            </p:cNvPr>
            <p:cNvSpPr>
              <a:spLocks noEditPoints="1"/>
            </p:cNvSpPr>
            <p:nvPr/>
          </p:nvSpPr>
          <p:spPr bwMode="auto">
            <a:xfrm>
              <a:off x="6675892" y="2166266"/>
              <a:ext cx="1795864" cy="1815390"/>
            </a:xfrm>
            <a:custGeom>
              <a:avLst/>
              <a:gdLst>
                <a:gd name="T0" fmla="*/ 194 w 208"/>
                <a:gd name="T1" fmla="*/ 56 h 211"/>
                <a:gd name="T2" fmla="*/ 186 w 208"/>
                <a:gd name="T3" fmla="*/ 44 h 211"/>
                <a:gd name="T4" fmla="*/ 183 w 208"/>
                <a:gd name="T5" fmla="*/ 42 h 211"/>
                <a:gd name="T6" fmla="*/ 172 w 208"/>
                <a:gd name="T7" fmla="*/ 30 h 211"/>
                <a:gd name="T8" fmla="*/ 164 w 208"/>
                <a:gd name="T9" fmla="*/ 24 h 211"/>
                <a:gd name="T10" fmla="*/ 117 w 208"/>
                <a:gd name="T11" fmla="*/ 5 h 211"/>
                <a:gd name="T12" fmla="*/ 112 w 208"/>
                <a:gd name="T13" fmla="*/ 2 h 211"/>
                <a:gd name="T14" fmla="*/ 97 w 208"/>
                <a:gd name="T15" fmla="*/ 1 h 211"/>
                <a:gd name="T16" fmla="*/ 0 w 208"/>
                <a:gd name="T17" fmla="*/ 112 h 211"/>
                <a:gd name="T18" fmla="*/ 204 w 208"/>
                <a:gd name="T19" fmla="*/ 94 h 211"/>
                <a:gd name="T20" fmla="*/ 69 w 208"/>
                <a:gd name="T21" fmla="*/ 36 h 211"/>
                <a:gd name="T22" fmla="*/ 64 w 208"/>
                <a:gd name="T23" fmla="*/ 45 h 211"/>
                <a:gd name="T24" fmla="*/ 81 w 208"/>
                <a:gd name="T25" fmla="*/ 15 h 211"/>
                <a:gd name="T26" fmla="*/ 64 w 208"/>
                <a:gd name="T27" fmla="*/ 58 h 211"/>
                <a:gd name="T28" fmla="*/ 41 w 208"/>
                <a:gd name="T29" fmla="*/ 100 h 211"/>
                <a:gd name="T30" fmla="*/ 35 w 208"/>
                <a:gd name="T31" fmla="*/ 99 h 211"/>
                <a:gd name="T32" fmla="*/ 17 w 208"/>
                <a:gd name="T33" fmla="*/ 98 h 211"/>
                <a:gd name="T34" fmla="*/ 34 w 208"/>
                <a:gd name="T35" fmla="*/ 158 h 211"/>
                <a:gd name="T36" fmla="*/ 59 w 208"/>
                <a:gd name="T37" fmla="*/ 110 h 211"/>
                <a:gd name="T38" fmla="*/ 38 w 208"/>
                <a:gd name="T39" fmla="*/ 154 h 211"/>
                <a:gd name="T40" fmla="*/ 37 w 208"/>
                <a:gd name="T41" fmla="*/ 167 h 211"/>
                <a:gd name="T42" fmla="*/ 78 w 208"/>
                <a:gd name="T43" fmla="*/ 191 h 211"/>
                <a:gd name="T44" fmla="*/ 95 w 208"/>
                <a:gd name="T45" fmla="*/ 191 h 211"/>
                <a:gd name="T46" fmla="*/ 99 w 208"/>
                <a:gd name="T47" fmla="*/ 157 h 211"/>
                <a:gd name="T48" fmla="*/ 95 w 208"/>
                <a:gd name="T49" fmla="*/ 145 h 211"/>
                <a:gd name="T50" fmla="*/ 67 w 208"/>
                <a:gd name="T51" fmla="*/ 111 h 211"/>
                <a:gd name="T52" fmla="*/ 95 w 208"/>
                <a:gd name="T53" fmla="*/ 145 h 211"/>
                <a:gd name="T54" fmla="*/ 97 w 208"/>
                <a:gd name="T55" fmla="*/ 79 h 211"/>
                <a:gd name="T56" fmla="*/ 95 w 208"/>
                <a:gd name="T57" fmla="*/ 97 h 211"/>
                <a:gd name="T58" fmla="*/ 72 w 208"/>
                <a:gd name="T59" fmla="*/ 59 h 211"/>
                <a:gd name="T60" fmla="*/ 95 w 208"/>
                <a:gd name="T61" fmla="*/ 76 h 211"/>
                <a:gd name="T62" fmla="*/ 76 w 208"/>
                <a:gd name="T63" fmla="*/ 49 h 211"/>
                <a:gd name="T64" fmla="*/ 95 w 208"/>
                <a:gd name="T65" fmla="*/ 50 h 211"/>
                <a:gd name="T66" fmla="*/ 151 w 208"/>
                <a:gd name="T67" fmla="*/ 45 h 211"/>
                <a:gd name="T68" fmla="*/ 129 w 208"/>
                <a:gd name="T69" fmla="*/ 17 h 211"/>
                <a:gd name="T70" fmla="*/ 111 w 208"/>
                <a:gd name="T71" fmla="*/ 15 h 211"/>
                <a:gd name="T72" fmla="*/ 111 w 208"/>
                <a:gd name="T73" fmla="*/ 47 h 211"/>
                <a:gd name="T74" fmla="*/ 111 w 208"/>
                <a:gd name="T75" fmla="*/ 63 h 211"/>
                <a:gd name="T76" fmla="*/ 138 w 208"/>
                <a:gd name="T77" fmla="*/ 100 h 211"/>
                <a:gd name="T78" fmla="*/ 111 w 208"/>
                <a:gd name="T79" fmla="*/ 63 h 211"/>
                <a:gd name="T80" fmla="*/ 136 w 208"/>
                <a:gd name="T81" fmla="*/ 111 h 211"/>
                <a:gd name="T82" fmla="*/ 107 w 208"/>
                <a:gd name="T83" fmla="*/ 148 h 211"/>
                <a:gd name="T84" fmla="*/ 107 w 208"/>
                <a:gd name="T85" fmla="*/ 196 h 211"/>
                <a:gd name="T86" fmla="*/ 130 w 208"/>
                <a:gd name="T87" fmla="*/ 161 h 211"/>
                <a:gd name="T88" fmla="*/ 124 w 208"/>
                <a:gd name="T89" fmla="*/ 194 h 211"/>
                <a:gd name="T90" fmla="*/ 165 w 208"/>
                <a:gd name="T91" fmla="*/ 170 h 211"/>
                <a:gd name="T92" fmla="*/ 175 w 208"/>
                <a:gd name="T93" fmla="*/ 159 h 211"/>
                <a:gd name="T94" fmla="*/ 147 w 208"/>
                <a:gd name="T95" fmla="*/ 109 h 211"/>
                <a:gd name="T96" fmla="*/ 172 w 208"/>
                <a:gd name="T97" fmla="*/ 114 h 211"/>
                <a:gd name="T98" fmla="*/ 175 w 208"/>
                <a:gd name="T99" fmla="*/ 159 h 211"/>
                <a:gd name="T100" fmla="*/ 142 w 208"/>
                <a:gd name="T101" fmla="*/ 58 h 211"/>
                <a:gd name="T102" fmla="*/ 166 w 208"/>
                <a:gd name="T103" fmla="*/ 56 h 211"/>
                <a:gd name="T104" fmla="*/ 172 w 208"/>
                <a:gd name="T105" fmla="*/ 53 h 211"/>
                <a:gd name="T106" fmla="*/ 177 w 208"/>
                <a:gd name="T107" fmla="*/ 58 h 211"/>
                <a:gd name="T108" fmla="*/ 192 w 208"/>
                <a:gd name="T109" fmla="*/ 97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8" h="211">
                  <a:moveTo>
                    <a:pt x="204" y="94"/>
                  </a:moveTo>
                  <a:cubicBezTo>
                    <a:pt x="203" y="80"/>
                    <a:pt x="197" y="70"/>
                    <a:pt x="194" y="56"/>
                  </a:cubicBezTo>
                  <a:cubicBezTo>
                    <a:pt x="189" y="52"/>
                    <a:pt x="187" y="46"/>
                    <a:pt x="184" y="41"/>
                  </a:cubicBezTo>
                  <a:cubicBezTo>
                    <a:pt x="185" y="42"/>
                    <a:pt x="186" y="43"/>
                    <a:pt x="186" y="44"/>
                  </a:cubicBezTo>
                  <a:cubicBezTo>
                    <a:pt x="189" y="43"/>
                    <a:pt x="181" y="41"/>
                    <a:pt x="185" y="39"/>
                  </a:cubicBezTo>
                  <a:cubicBezTo>
                    <a:pt x="181" y="39"/>
                    <a:pt x="184" y="41"/>
                    <a:pt x="183" y="42"/>
                  </a:cubicBezTo>
                  <a:cubicBezTo>
                    <a:pt x="180" y="40"/>
                    <a:pt x="181" y="35"/>
                    <a:pt x="180" y="33"/>
                  </a:cubicBezTo>
                  <a:cubicBezTo>
                    <a:pt x="177" y="31"/>
                    <a:pt x="176" y="32"/>
                    <a:pt x="172" y="30"/>
                  </a:cubicBezTo>
                  <a:cubicBezTo>
                    <a:pt x="172" y="27"/>
                    <a:pt x="175" y="32"/>
                    <a:pt x="174" y="28"/>
                  </a:cubicBezTo>
                  <a:cubicBezTo>
                    <a:pt x="169" y="29"/>
                    <a:pt x="169" y="20"/>
                    <a:pt x="164" y="24"/>
                  </a:cubicBezTo>
                  <a:cubicBezTo>
                    <a:pt x="161" y="23"/>
                    <a:pt x="164" y="21"/>
                    <a:pt x="162" y="18"/>
                  </a:cubicBezTo>
                  <a:cubicBezTo>
                    <a:pt x="148" y="11"/>
                    <a:pt x="133" y="2"/>
                    <a:pt x="117" y="5"/>
                  </a:cubicBezTo>
                  <a:cubicBezTo>
                    <a:pt x="118" y="4"/>
                    <a:pt x="120" y="5"/>
                    <a:pt x="120" y="3"/>
                  </a:cubicBezTo>
                  <a:cubicBezTo>
                    <a:pt x="118" y="0"/>
                    <a:pt x="113" y="4"/>
                    <a:pt x="112" y="2"/>
                  </a:cubicBezTo>
                  <a:cubicBezTo>
                    <a:pt x="112" y="2"/>
                    <a:pt x="112" y="1"/>
                    <a:pt x="112" y="1"/>
                  </a:cubicBezTo>
                  <a:cubicBezTo>
                    <a:pt x="107" y="1"/>
                    <a:pt x="102" y="1"/>
                    <a:pt x="97" y="1"/>
                  </a:cubicBezTo>
                  <a:cubicBezTo>
                    <a:pt x="43" y="8"/>
                    <a:pt x="9" y="41"/>
                    <a:pt x="0" y="97"/>
                  </a:cubicBezTo>
                  <a:cubicBezTo>
                    <a:pt x="0" y="102"/>
                    <a:pt x="0" y="107"/>
                    <a:pt x="0" y="112"/>
                  </a:cubicBezTo>
                  <a:cubicBezTo>
                    <a:pt x="7" y="162"/>
                    <a:pt x="42" y="201"/>
                    <a:pt x="95" y="206"/>
                  </a:cubicBezTo>
                  <a:cubicBezTo>
                    <a:pt x="153" y="211"/>
                    <a:pt x="208" y="163"/>
                    <a:pt x="204" y="94"/>
                  </a:cubicBezTo>
                  <a:close/>
                  <a:moveTo>
                    <a:pt x="81" y="15"/>
                  </a:moveTo>
                  <a:cubicBezTo>
                    <a:pt x="82" y="20"/>
                    <a:pt x="72" y="29"/>
                    <a:pt x="69" y="36"/>
                  </a:cubicBezTo>
                  <a:cubicBezTo>
                    <a:pt x="67" y="37"/>
                    <a:pt x="67" y="35"/>
                    <a:pt x="65" y="37"/>
                  </a:cubicBezTo>
                  <a:cubicBezTo>
                    <a:pt x="65" y="41"/>
                    <a:pt x="64" y="41"/>
                    <a:pt x="64" y="45"/>
                  </a:cubicBezTo>
                  <a:cubicBezTo>
                    <a:pt x="54" y="45"/>
                    <a:pt x="47" y="42"/>
                    <a:pt x="41" y="39"/>
                  </a:cubicBezTo>
                  <a:cubicBezTo>
                    <a:pt x="49" y="30"/>
                    <a:pt x="64" y="20"/>
                    <a:pt x="81" y="15"/>
                  </a:cubicBezTo>
                  <a:close/>
                  <a:moveTo>
                    <a:pt x="32" y="50"/>
                  </a:moveTo>
                  <a:cubicBezTo>
                    <a:pt x="40" y="52"/>
                    <a:pt x="53" y="56"/>
                    <a:pt x="64" y="58"/>
                  </a:cubicBezTo>
                  <a:cubicBezTo>
                    <a:pt x="61" y="71"/>
                    <a:pt x="60" y="86"/>
                    <a:pt x="59" y="101"/>
                  </a:cubicBezTo>
                  <a:cubicBezTo>
                    <a:pt x="50" y="102"/>
                    <a:pt x="48" y="98"/>
                    <a:pt x="41" y="100"/>
                  </a:cubicBezTo>
                  <a:cubicBezTo>
                    <a:pt x="40" y="100"/>
                    <a:pt x="41" y="98"/>
                    <a:pt x="41" y="97"/>
                  </a:cubicBezTo>
                  <a:cubicBezTo>
                    <a:pt x="39" y="100"/>
                    <a:pt x="38" y="98"/>
                    <a:pt x="35" y="99"/>
                  </a:cubicBezTo>
                  <a:cubicBezTo>
                    <a:pt x="37" y="95"/>
                    <a:pt x="33" y="100"/>
                    <a:pt x="34" y="96"/>
                  </a:cubicBezTo>
                  <a:cubicBezTo>
                    <a:pt x="32" y="102"/>
                    <a:pt x="23" y="93"/>
                    <a:pt x="17" y="98"/>
                  </a:cubicBezTo>
                  <a:cubicBezTo>
                    <a:pt x="14" y="75"/>
                    <a:pt x="24" y="66"/>
                    <a:pt x="32" y="50"/>
                  </a:cubicBezTo>
                  <a:close/>
                  <a:moveTo>
                    <a:pt x="34" y="158"/>
                  </a:moveTo>
                  <a:cubicBezTo>
                    <a:pt x="23" y="146"/>
                    <a:pt x="16" y="131"/>
                    <a:pt x="14" y="111"/>
                  </a:cubicBezTo>
                  <a:cubicBezTo>
                    <a:pt x="32" y="111"/>
                    <a:pt x="36" y="109"/>
                    <a:pt x="59" y="110"/>
                  </a:cubicBezTo>
                  <a:cubicBezTo>
                    <a:pt x="59" y="122"/>
                    <a:pt x="61" y="139"/>
                    <a:pt x="64" y="152"/>
                  </a:cubicBezTo>
                  <a:cubicBezTo>
                    <a:pt x="51" y="153"/>
                    <a:pt x="46" y="156"/>
                    <a:pt x="38" y="154"/>
                  </a:cubicBezTo>
                  <a:cubicBezTo>
                    <a:pt x="36" y="157"/>
                    <a:pt x="34" y="153"/>
                    <a:pt x="34" y="158"/>
                  </a:cubicBezTo>
                  <a:close/>
                  <a:moveTo>
                    <a:pt x="37" y="167"/>
                  </a:moveTo>
                  <a:cubicBezTo>
                    <a:pt x="47" y="163"/>
                    <a:pt x="56" y="166"/>
                    <a:pt x="65" y="165"/>
                  </a:cubicBezTo>
                  <a:cubicBezTo>
                    <a:pt x="67" y="176"/>
                    <a:pt x="72" y="184"/>
                    <a:pt x="78" y="191"/>
                  </a:cubicBezTo>
                  <a:cubicBezTo>
                    <a:pt x="62" y="189"/>
                    <a:pt x="46" y="179"/>
                    <a:pt x="37" y="167"/>
                  </a:cubicBezTo>
                  <a:close/>
                  <a:moveTo>
                    <a:pt x="95" y="191"/>
                  </a:moveTo>
                  <a:cubicBezTo>
                    <a:pt x="87" y="182"/>
                    <a:pt x="77" y="174"/>
                    <a:pt x="75" y="159"/>
                  </a:cubicBezTo>
                  <a:cubicBezTo>
                    <a:pt x="83" y="158"/>
                    <a:pt x="91" y="157"/>
                    <a:pt x="99" y="157"/>
                  </a:cubicBezTo>
                  <a:cubicBezTo>
                    <a:pt x="97" y="174"/>
                    <a:pt x="93" y="178"/>
                    <a:pt x="95" y="191"/>
                  </a:cubicBezTo>
                  <a:close/>
                  <a:moveTo>
                    <a:pt x="95" y="145"/>
                  </a:moveTo>
                  <a:cubicBezTo>
                    <a:pt x="87" y="147"/>
                    <a:pt x="83" y="148"/>
                    <a:pt x="74" y="147"/>
                  </a:cubicBezTo>
                  <a:cubicBezTo>
                    <a:pt x="70" y="133"/>
                    <a:pt x="68" y="126"/>
                    <a:pt x="67" y="111"/>
                  </a:cubicBezTo>
                  <a:cubicBezTo>
                    <a:pt x="79" y="108"/>
                    <a:pt x="88" y="108"/>
                    <a:pt x="99" y="110"/>
                  </a:cubicBezTo>
                  <a:cubicBezTo>
                    <a:pt x="97" y="126"/>
                    <a:pt x="93" y="132"/>
                    <a:pt x="95" y="145"/>
                  </a:cubicBezTo>
                  <a:close/>
                  <a:moveTo>
                    <a:pt x="95" y="76"/>
                  </a:moveTo>
                  <a:cubicBezTo>
                    <a:pt x="98" y="77"/>
                    <a:pt x="96" y="78"/>
                    <a:pt x="97" y="79"/>
                  </a:cubicBezTo>
                  <a:cubicBezTo>
                    <a:pt x="97" y="83"/>
                    <a:pt x="96" y="79"/>
                    <a:pt x="94" y="81"/>
                  </a:cubicBezTo>
                  <a:cubicBezTo>
                    <a:pt x="96" y="87"/>
                    <a:pt x="94" y="92"/>
                    <a:pt x="95" y="97"/>
                  </a:cubicBezTo>
                  <a:cubicBezTo>
                    <a:pt x="87" y="100"/>
                    <a:pt x="80" y="97"/>
                    <a:pt x="71" y="99"/>
                  </a:cubicBezTo>
                  <a:cubicBezTo>
                    <a:pt x="67" y="88"/>
                    <a:pt x="70" y="74"/>
                    <a:pt x="72" y="59"/>
                  </a:cubicBezTo>
                  <a:cubicBezTo>
                    <a:pt x="80" y="61"/>
                    <a:pt x="91" y="60"/>
                    <a:pt x="99" y="62"/>
                  </a:cubicBezTo>
                  <a:cubicBezTo>
                    <a:pt x="98" y="67"/>
                    <a:pt x="99" y="74"/>
                    <a:pt x="95" y="76"/>
                  </a:cubicBezTo>
                  <a:close/>
                  <a:moveTo>
                    <a:pt x="95" y="50"/>
                  </a:moveTo>
                  <a:cubicBezTo>
                    <a:pt x="90" y="50"/>
                    <a:pt x="82" y="48"/>
                    <a:pt x="76" y="49"/>
                  </a:cubicBezTo>
                  <a:cubicBezTo>
                    <a:pt x="80" y="34"/>
                    <a:pt x="85" y="20"/>
                    <a:pt x="99" y="15"/>
                  </a:cubicBezTo>
                  <a:cubicBezTo>
                    <a:pt x="97" y="32"/>
                    <a:pt x="93" y="34"/>
                    <a:pt x="95" y="50"/>
                  </a:cubicBezTo>
                  <a:close/>
                  <a:moveTo>
                    <a:pt x="169" y="40"/>
                  </a:moveTo>
                  <a:cubicBezTo>
                    <a:pt x="164" y="46"/>
                    <a:pt x="153" y="43"/>
                    <a:pt x="151" y="45"/>
                  </a:cubicBezTo>
                  <a:cubicBezTo>
                    <a:pt x="150" y="41"/>
                    <a:pt x="147" y="45"/>
                    <a:pt x="141" y="44"/>
                  </a:cubicBezTo>
                  <a:cubicBezTo>
                    <a:pt x="139" y="33"/>
                    <a:pt x="133" y="27"/>
                    <a:pt x="129" y="17"/>
                  </a:cubicBezTo>
                  <a:cubicBezTo>
                    <a:pt x="145" y="22"/>
                    <a:pt x="158" y="31"/>
                    <a:pt x="169" y="40"/>
                  </a:cubicBezTo>
                  <a:close/>
                  <a:moveTo>
                    <a:pt x="111" y="15"/>
                  </a:moveTo>
                  <a:cubicBezTo>
                    <a:pt x="121" y="24"/>
                    <a:pt x="128" y="36"/>
                    <a:pt x="132" y="51"/>
                  </a:cubicBezTo>
                  <a:cubicBezTo>
                    <a:pt x="121" y="53"/>
                    <a:pt x="117" y="48"/>
                    <a:pt x="111" y="47"/>
                  </a:cubicBezTo>
                  <a:cubicBezTo>
                    <a:pt x="111" y="37"/>
                    <a:pt x="108" y="25"/>
                    <a:pt x="111" y="15"/>
                  </a:cubicBezTo>
                  <a:close/>
                  <a:moveTo>
                    <a:pt x="111" y="63"/>
                  </a:moveTo>
                  <a:cubicBezTo>
                    <a:pt x="121" y="64"/>
                    <a:pt x="123" y="62"/>
                    <a:pt x="132" y="62"/>
                  </a:cubicBezTo>
                  <a:cubicBezTo>
                    <a:pt x="135" y="77"/>
                    <a:pt x="138" y="84"/>
                    <a:pt x="138" y="100"/>
                  </a:cubicBezTo>
                  <a:cubicBezTo>
                    <a:pt x="129" y="102"/>
                    <a:pt x="117" y="101"/>
                    <a:pt x="107" y="101"/>
                  </a:cubicBezTo>
                  <a:cubicBezTo>
                    <a:pt x="109" y="80"/>
                    <a:pt x="113" y="82"/>
                    <a:pt x="111" y="63"/>
                  </a:cubicBezTo>
                  <a:close/>
                  <a:moveTo>
                    <a:pt x="111" y="112"/>
                  </a:moveTo>
                  <a:cubicBezTo>
                    <a:pt x="121" y="112"/>
                    <a:pt x="124" y="111"/>
                    <a:pt x="136" y="111"/>
                  </a:cubicBezTo>
                  <a:cubicBezTo>
                    <a:pt x="138" y="124"/>
                    <a:pt x="136" y="137"/>
                    <a:pt x="134" y="151"/>
                  </a:cubicBezTo>
                  <a:cubicBezTo>
                    <a:pt x="126" y="149"/>
                    <a:pt x="115" y="150"/>
                    <a:pt x="107" y="148"/>
                  </a:cubicBezTo>
                  <a:cubicBezTo>
                    <a:pt x="109" y="130"/>
                    <a:pt x="113" y="129"/>
                    <a:pt x="111" y="112"/>
                  </a:cubicBezTo>
                  <a:close/>
                  <a:moveTo>
                    <a:pt x="107" y="196"/>
                  </a:moveTo>
                  <a:cubicBezTo>
                    <a:pt x="109" y="178"/>
                    <a:pt x="113" y="177"/>
                    <a:pt x="111" y="159"/>
                  </a:cubicBezTo>
                  <a:cubicBezTo>
                    <a:pt x="115" y="161"/>
                    <a:pt x="126" y="160"/>
                    <a:pt x="130" y="161"/>
                  </a:cubicBezTo>
                  <a:cubicBezTo>
                    <a:pt x="127" y="174"/>
                    <a:pt x="120" y="191"/>
                    <a:pt x="107" y="196"/>
                  </a:cubicBezTo>
                  <a:close/>
                  <a:moveTo>
                    <a:pt x="124" y="194"/>
                  </a:moveTo>
                  <a:cubicBezTo>
                    <a:pt x="129" y="181"/>
                    <a:pt x="140" y="178"/>
                    <a:pt x="142" y="164"/>
                  </a:cubicBezTo>
                  <a:cubicBezTo>
                    <a:pt x="151" y="165"/>
                    <a:pt x="158" y="167"/>
                    <a:pt x="165" y="170"/>
                  </a:cubicBezTo>
                  <a:cubicBezTo>
                    <a:pt x="156" y="182"/>
                    <a:pt x="142" y="190"/>
                    <a:pt x="124" y="194"/>
                  </a:cubicBezTo>
                  <a:close/>
                  <a:moveTo>
                    <a:pt x="175" y="159"/>
                  </a:moveTo>
                  <a:cubicBezTo>
                    <a:pt x="165" y="159"/>
                    <a:pt x="154" y="154"/>
                    <a:pt x="143" y="152"/>
                  </a:cubicBezTo>
                  <a:cubicBezTo>
                    <a:pt x="144" y="140"/>
                    <a:pt x="147" y="124"/>
                    <a:pt x="147" y="109"/>
                  </a:cubicBezTo>
                  <a:cubicBezTo>
                    <a:pt x="158" y="108"/>
                    <a:pt x="165" y="113"/>
                    <a:pt x="170" y="111"/>
                  </a:cubicBezTo>
                  <a:cubicBezTo>
                    <a:pt x="172" y="111"/>
                    <a:pt x="172" y="112"/>
                    <a:pt x="172" y="114"/>
                  </a:cubicBezTo>
                  <a:cubicBezTo>
                    <a:pt x="177" y="110"/>
                    <a:pt x="184" y="116"/>
                    <a:pt x="190" y="111"/>
                  </a:cubicBezTo>
                  <a:cubicBezTo>
                    <a:pt x="192" y="130"/>
                    <a:pt x="182" y="146"/>
                    <a:pt x="175" y="159"/>
                  </a:cubicBezTo>
                  <a:close/>
                  <a:moveTo>
                    <a:pt x="148" y="101"/>
                  </a:moveTo>
                  <a:cubicBezTo>
                    <a:pt x="146" y="86"/>
                    <a:pt x="145" y="71"/>
                    <a:pt x="142" y="58"/>
                  </a:cubicBezTo>
                  <a:cubicBezTo>
                    <a:pt x="149" y="57"/>
                    <a:pt x="158" y="54"/>
                    <a:pt x="161" y="57"/>
                  </a:cubicBezTo>
                  <a:cubicBezTo>
                    <a:pt x="162" y="55"/>
                    <a:pt x="163" y="55"/>
                    <a:pt x="166" y="56"/>
                  </a:cubicBezTo>
                  <a:cubicBezTo>
                    <a:pt x="162" y="53"/>
                    <a:pt x="167" y="52"/>
                    <a:pt x="168" y="56"/>
                  </a:cubicBezTo>
                  <a:cubicBezTo>
                    <a:pt x="169" y="55"/>
                    <a:pt x="170" y="53"/>
                    <a:pt x="172" y="53"/>
                  </a:cubicBezTo>
                  <a:cubicBezTo>
                    <a:pt x="173" y="54"/>
                    <a:pt x="177" y="55"/>
                    <a:pt x="179" y="57"/>
                  </a:cubicBezTo>
                  <a:cubicBezTo>
                    <a:pt x="179" y="58"/>
                    <a:pt x="177" y="58"/>
                    <a:pt x="177" y="58"/>
                  </a:cubicBezTo>
                  <a:cubicBezTo>
                    <a:pt x="178" y="64"/>
                    <a:pt x="187" y="74"/>
                    <a:pt x="190" y="84"/>
                  </a:cubicBezTo>
                  <a:cubicBezTo>
                    <a:pt x="192" y="89"/>
                    <a:pt x="190" y="93"/>
                    <a:pt x="192" y="97"/>
                  </a:cubicBezTo>
                  <a:cubicBezTo>
                    <a:pt x="180" y="101"/>
                    <a:pt x="164" y="100"/>
                    <a:pt x="148" y="101"/>
                  </a:cubicBezTo>
                  <a:close/>
                </a:path>
              </a:pathLst>
            </a:custGeom>
            <a:solidFill>
              <a:srgbClr val="FFB900"/>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24" name="TextBox 23">
              <a:extLst>
                <a:ext uri="{FF2B5EF4-FFF2-40B4-BE49-F238E27FC236}">
                  <a16:creationId xmlns:a16="http://schemas.microsoft.com/office/drawing/2014/main" id="{B539193C-2C98-4B1B-B9F7-FAF3AB165F3C}"/>
                </a:ext>
              </a:extLst>
            </p:cNvPr>
            <p:cNvSpPr txBox="1"/>
            <p:nvPr/>
          </p:nvSpPr>
          <p:spPr>
            <a:xfrm>
              <a:off x="6468735" y="3985734"/>
              <a:ext cx="2568902" cy="1181988"/>
            </a:xfrm>
            <a:prstGeom prst="rect">
              <a:avLst/>
            </a:prstGeom>
            <a:noFill/>
          </p:spPr>
          <p:txBody>
            <a:bodyPr wrap="square" lIns="182854" tIns="146283" rIns="182854" bIns="146283" rtlCol="0">
              <a:spAutoFit/>
            </a:bodyPr>
            <a:lstStyle/>
            <a:p>
              <a:pPr defTabSz="932681">
                <a:lnSpc>
                  <a:spcPct val="90000"/>
                </a:lnSpc>
                <a:spcAft>
                  <a:spcPts val="600"/>
                </a:spcAft>
              </a:pPr>
              <a:r>
                <a:rPr lang="en-US" sz="3200">
                  <a:solidFill>
                    <a:srgbClr val="FFFFFF"/>
                  </a:solidFill>
                  <a:latin typeface="Segoe UI Semibold" panose="020B0702040204020203" pitchFamily="34" charset="0"/>
                  <a:cs typeface="Segoe UI Semibold" panose="020B0702040204020203" pitchFamily="34" charset="0"/>
                </a:rPr>
                <a:t>Scales</a:t>
              </a:r>
              <a:r>
                <a:rPr lang="en-US" sz="3200">
                  <a:solidFill>
                    <a:srgbClr val="FFFFFF"/>
                  </a:solidFill>
                  <a:latin typeface="Segoe UI Semilight" panose="020B0402040204020203" pitchFamily="34" charset="0"/>
                  <a:cs typeface="Segoe UI Semilight" panose="020B0402040204020203" pitchFamily="34" charset="0"/>
                </a:rPr>
                <a:t> on demand</a:t>
              </a:r>
              <a:endParaRPr lang="en-US" sz="320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endParaRPr>
            </a:p>
          </p:txBody>
        </p:sp>
      </p:grpSp>
      <p:grpSp>
        <p:nvGrpSpPr>
          <p:cNvPr id="7" name="Group 6">
            <a:extLst>
              <a:ext uri="{FF2B5EF4-FFF2-40B4-BE49-F238E27FC236}">
                <a16:creationId xmlns:a16="http://schemas.microsoft.com/office/drawing/2014/main" id="{A9AB35DA-6C2B-425B-A5F6-E5E3A48DB860}"/>
              </a:ext>
            </a:extLst>
          </p:cNvPr>
          <p:cNvGrpSpPr/>
          <p:nvPr/>
        </p:nvGrpSpPr>
        <p:grpSpPr>
          <a:xfrm>
            <a:off x="9113426" y="2140529"/>
            <a:ext cx="2568538" cy="3026957"/>
            <a:chOff x="9113837" y="2140336"/>
            <a:chExt cx="2568902" cy="3027386"/>
          </a:xfrm>
        </p:grpSpPr>
        <p:sp>
          <p:nvSpPr>
            <p:cNvPr id="25" name="TextBox 24">
              <a:extLst>
                <a:ext uri="{FF2B5EF4-FFF2-40B4-BE49-F238E27FC236}">
                  <a16:creationId xmlns:a16="http://schemas.microsoft.com/office/drawing/2014/main" id="{86068CAE-3C6E-470E-A825-0DDFA5BCA7BB}"/>
                </a:ext>
              </a:extLst>
            </p:cNvPr>
            <p:cNvSpPr txBox="1"/>
            <p:nvPr/>
          </p:nvSpPr>
          <p:spPr>
            <a:xfrm>
              <a:off x="9113837" y="3985734"/>
              <a:ext cx="2568902" cy="1181988"/>
            </a:xfrm>
            <a:prstGeom prst="rect">
              <a:avLst/>
            </a:prstGeom>
            <a:noFill/>
          </p:spPr>
          <p:txBody>
            <a:bodyPr wrap="square" lIns="182854" tIns="146283" rIns="182854" bIns="146283" rtlCol="0">
              <a:spAutoFit/>
            </a:bodyPr>
            <a:lstStyle/>
            <a:p>
              <a:pPr defTabSz="932681">
                <a:lnSpc>
                  <a:spcPct val="90000"/>
                </a:lnSpc>
                <a:spcAft>
                  <a:spcPts val="600"/>
                </a:spcAft>
              </a:pPr>
              <a:r>
                <a:rPr lang="en-US" sz="3200">
                  <a:solidFill>
                    <a:srgbClr val="FFFFFF"/>
                  </a:solidFill>
                  <a:latin typeface="Segoe UI Semilight"/>
                  <a:cs typeface="Segoe UI" panose="020B0502040204020203" pitchFamily="34" charset="0"/>
                </a:rPr>
                <a:t>Very </a:t>
              </a:r>
              <a:r>
                <a:rPr lang="en-US" sz="3200" b="1">
                  <a:solidFill>
                    <a:srgbClr val="FFFFFF"/>
                  </a:solidFill>
                  <a:latin typeface="Segoe UI Semibold" panose="020B0702040204020203" pitchFamily="34" charset="0"/>
                  <a:cs typeface="Segoe UI Semibold" panose="020B0702040204020203" pitchFamily="34" charset="0"/>
                </a:rPr>
                <a:t>cheap</a:t>
              </a:r>
              <a:r>
                <a:rPr lang="en-US" sz="3200">
                  <a:solidFill>
                    <a:srgbClr val="FFFFFF"/>
                  </a:solidFill>
                  <a:latin typeface="Segoe UI Semilight"/>
                  <a:cs typeface="Segoe UI" panose="020B0502040204020203" pitchFamily="34" charset="0"/>
                </a:rPr>
                <a:t> to run</a:t>
              </a:r>
              <a:endParaRPr lang="en-US" sz="3200">
                <a:gradFill>
                  <a:gsLst>
                    <a:gs pos="2917">
                      <a:srgbClr val="FFFFFF"/>
                    </a:gs>
                    <a:gs pos="30000">
                      <a:srgbClr val="FFFFFF"/>
                    </a:gs>
                  </a:gsLst>
                  <a:lin ang="5400000" scaled="0"/>
                </a:gradFill>
                <a:latin typeface="Segoe UI Semilight"/>
              </a:endParaRPr>
            </a:p>
          </p:txBody>
        </p:sp>
        <p:grpSp>
          <p:nvGrpSpPr>
            <p:cNvPr id="27" name="Group 9">
              <a:extLst>
                <a:ext uri="{FF2B5EF4-FFF2-40B4-BE49-F238E27FC236}">
                  <a16:creationId xmlns:a16="http://schemas.microsoft.com/office/drawing/2014/main" id="{9D9F6E10-8170-43E7-8696-0FC415D2592C}"/>
                </a:ext>
              </a:extLst>
            </p:cNvPr>
            <p:cNvGrpSpPr>
              <a:grpSpLocks noChangeAspect="1"/>
            </p:cNvGrpSpPr>
            <p:nvPr/>
          </p:nvGrpSpPr>
          <p:grpSpPr bwMode="auto">
            <a:xfrm>
              <a:off x="9572666" y="2140336"/>
              <a:ext cx="1305775" cy="1841320"/>
              <a:chOff x="3809" y="2053"/>
              <a:chExt cx="217" cy="306"/>
            </a:xfrm>
            <a:solidFill>
              <a:srgbClr val="FFC000"/>
            </a:solidFill>
          </p:grpSpPr>
          <p:sp>
            <p:nvSpPr>
              <p:cNvPr id="28" name="Freeform 10">
                <a:extLst>
                  <a:ext uri="{FF2B5EF4-FFF2-40B4-BE49-F238E27FC236}">
                    <a16:creationId xmlns:a16="http://schemas.microsoft.com/office/drawing/2014/main" id="{20759B02-183A-4349-A31E-E5D5647EF731}"/>
                  </a:ext>
                </a:extLst>
              </p:cNvPr>
              <p:cNvSpPr>
                <a:spLocks/>
              </p:cNvSpPr>
              <p:nvPr/>
            </p:nvSpPr>
            <p:spPr bwMode="auto">
              <a:xfrm>
                <a:off x="3855" y="2122"/>
                <a:ext cx="127" cy="23"/>
              </a:xfrm>
              <a:custGeom>
                <a:avLst/>
                <a:gdLst>
                  <a:gd name="T0" fmla="*/ 91 w 92"/>
                  <a:gd name="T1" fmla="*/ 8 h 17"/>
                  <a:gd name="T2" fmla="*/ 72 w 92"/>
                  <a:gd name="T3" fmla="*/ 3 h 17"/>
                  <a:gd name="T4" fmla="*/ 67 w 92"/>
                  <a:gd name="T5" fmla="*/ 6 h 17"/>
                  <a:gd name="T6" fmla="*/ 64 w 92"/>
                  <a:gd name="T7" fmla="*/ 2 h 17"/>
                  <a:gd name="T8" fmla="*/ 59 w 92"/>
                  <a:gd name="T9" fmla="*/ 5 h 17"/>
                  <a:gd name="T10" fmla="*/ 45 w 92"/>
                  <a:gd name="T11" fmla="*/ 5 h 17"/>
                  <a:gd name="T12" fmla="*/ 45 w 92"/>
                  <a:gd name="T13" fmla="*/ 3 h 17"/>
                  <a:gd name="T14" fmla="*/ 4 w 92"/>
                  <a:gd name="T15" fmla="*/ 5 h 17"/>
                  <a:gd name="T16" fmla="*/ 4 w 92"/>
                  <a:gd name="T17" fmla="*/ 17 h 17"/>
                  <a:gd name="T18" fmla="*/ 89 w 92"/>
                  <a:gd name="T19" fmla="*/ 15 h 17"/>
                  <a:gd name="T20" fmla="*/ 91 w 92"/>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7">
                    <a:moveTo>
                      <a:pt x="91" y="8"/>
                    </a:moveTo>
                    <a:cubicBezTo>
                      <a:pt x="84" y="4"/>
                      <a:pt x="75" y="8"/>
                      <a:pt x="72" y="3"/>
                    </a:cubicBezTo>
                    <a:cubicBezTo>
                      <a:pt x="73" y="6"/>
                      <a:pt x="68" y="4"/>
                      <a:pt x="67" y="6"/>
                    </a:cubicBezTo>
                    <a:cubicBezTo>
                      <a:pt x="65" y="5"/>
                      <a:pt x="67" y="1"/>
                      <a:pt x="64" y="2"/>
                    </a:cubicBezTo>
                    <a:cubicBezTo>
                      <a:pt x="63" y="5"/>
                      <a:pt x="61" y="1"/>
                      <a:pt x="59" y="5"/>
                    </a:cubicBezTo>
                    <a:cubicBezTo>
                      <a:pt x="57" y="0"/>
                      <a:pt x="50" y="5"/>
                      <a:pt x="45" y="5"/>
                    </a:cubicBezTo>
                    <a:cubicBezTo>
                      <a:pt x="46" y="5"/>
                      <a:pt x="46" y="3"/>
                      <a:pt x="45" y="3"/>
                    </a:cubicBezTo>
                    <a:cubicBezTo>
                      <a:pt x="35" y="0"/>
                      <a:pt x="15" y="7"/>
                      <a:pt x="4" y="5"/>
                    </a:cubicBezTo>
                    <a:cubicBezTo>
                      <a:pt x="0" y="9"/>
                      <a:pt x="0" y="13"/>
                      <a:pt x="4" y="17"/>
                    </a:cubicBezTo>
                    <a:cubicBezTo>
                      <a:pt x="27" y="17"/>
                      <a:pt x="55" y="14"/>
                      <a:pt x="89" y="15"/>
                    </a:cubicBezTo>
                    <a:cubicBezTo>
                      <a:pt x="90" y="14"/>
                      <a:pt x="92" y="12"/>
                      <a:pt x="9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29" name="Freeform 11">
                <a:extLst>
                  <a:ext uri="{FF2B5EF4-FFF2-40B4-BE49-F238E27FC236}">
                    <a16:creationId xmlns:a16="http://schemas.microsoft.com/office/drawing/2014/main" id="{472F7F03-1423-41FC-AD20-534822A0C32F}"/>
                  </a:ext>
                </a:extLst>
              </p:cNvPr>
              <p:cNvSpPr>
                <a:spLocks/>
              </p:cNvSpPr>
              <p:nvPr/>
            </p:nvSpPr>
            <p:spPr bwMode="auto">
              <a:xfrm>
                <a:off x="3855" y="2155"/>
                <a:ext cx="127" cy="23"/>
              </a:xfrm>
              <a:custGeom>
                <a:avLst/>
                <a:gdLst>
                  <a:gd name="T0" fmla="*/ 91 w 92"/>
                  <a:gd name="T1" fmla="*/ 8 h 17"/>
                  <a:gd name="T2" fmla="*/ 72 w 92"/>
                  <a:gd name="T3" fmla="*/ 3 h 17"/>
                  <a:gd name="T4" fmla="*/ 67 w 92"/>
                  <a:gd name="T5" fmla="*/ 6 h 17"/>
                  <a:gd name="T6" fmla="*/ 64 w 92"/>
                  <a:gd name="T7" fmla="*/ 2 h 17"/>
                  <a:gd name="T8" fmla="*/ 59 w 92"/>
                  <a:gd name="T9" fmla="*/ 5 h 17"/>
                  <a:gd name="T10" fmla="*/ 45 w 92"/>
                  <a:gd name="T11" fmla="*/ 5 h 17"/>
                  <a:gd name="T12" fmla="*/ 45 w 92"/>
                  <a:gd name="T13" fmla="*/ 3 h 17"/>
                  <a:gd name="T14" fmla="*/ 4 w 92"/>
                  <a:gd name="T15" fmla="*/ 5 h 17"/>
                  <a:gd name="T16" fmla="*/ 4 w 92"/>
                  <a:gd name="T17" fmla="*/ 17 h 17"/>
                  <a:gd name="T18" fmla="*/ 89 w 92"/>
                  <a:gd name="T19" fmla="*/ 15 h 17"/>
                  <a:gd name="T20" fmla="*/ 91 w 92"/>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7">
                    <a:moveTo>
                      <a:pt x="91" y="8"/>
                    </a:moveTo>
                    <a:cubicBezTo>
                      <a:pt x="84" y="4"/>
                      <a:pt x="75" y="8"/>
                      <a:pt x="72" y="3"/>
                    </a:cubicBezTo>
                    <a:cubicBezTo>
                      <a:pt x="73" y="6"/>
                      <a:pt x="68" y="4"/>
                      <a:pt x="67" y="6"/>
                    </a:cubicBezTo>
                    <a:cubicBezTo>
                      <a:pt x="65" y="5"/>
                      <a:pt x="67" y="1"/>
                      <a:pt x="64" y="2"/>
                    </a:cubicBezTo>
                    <a:cubicBezTo>
                      <a:pt x="63" y="5"/>
                      <a:pt x="61" y="1"/>
                      <a:pt x="59" y="5"/>
                    </a:cubicBezTo>
                    <a:cubicBezTo>
                      <a:pt x="57" y="0"/>
                      <a:pt x="50" y="5"/>
                      <a:pt x="45" y="5"/>
                    </a:cubicBezTo>
                    <a:cubicBezTo>
                      <a:pt x="46" y="5"/>
                      <a:pt x="46" y="3"/>
                      <a:pt x="45" y="3"/>
                    </a:cubicBezTo>
                    <a:cubicBezTo>
                      <a:pt x="35" y="0"/>
                      <a:pt x="15" y="7"/>
                      <a:pt x="4" y="5"/>
                    </a:cubicBezTo>
                    <a:cubicBezTo>
                      <a:pt x="0" y="9"/>
                      <a:pt x="0" y="13"/>
                      <a:pt x="4" y="17"/>
                    </a:cubicBezTo>
                    <a:cubicBezTo>
                      <a:pt x="27" y="17"/>
                      <a:pt x="55" y="14"/>
                      <a:pt x="89" y="15"/>
                    </a:cubicBezTo>
                    <a:cubicBezTo>
                      <a:pt x="90" y="14"/>
                      <a:pt x="92" y="12"/>
                      <a:pt x="9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30" name="Freeform 12">
                <a:extLst>
                  <a:ext uri="{FF2B5EF4-FFF2-40B4-BE49-F238E27FC236}">
                    <a16:creationId xmlns:a16="http://schemas.microsoft.com/office/drawing/2014/main" id="{88F621D7-6D0D-4783-ABCB-E45A0D8C1046}"/>
                  </a:ext>
                </a:extLst>
              </p:cNvPr>
              <p:cNvSpPr>
                <a:spLocks/>
              </p:cNvSpPr>
              <p:nvPr/>
            </p:nvSpPr>
            <p:spPr bwMode="auto">
              <a:xfrm>
                <a:off x="3855" y="2188"/>
                <a:ext cx="127" cy="23"/>
              </a:xfrm>
              <a:custGeom>
                <a:avLst/>
                <a:gdLst>
                  <a:gd name="T0" fmla="*/ 91 w 92"/>
                  <a:gd name="T1" fmla="*/ 8 h 17"/>
                  <a:gd name="T2" fmla="*/ 72 w 92"/>
                  <a:gd name="T3" fmla="*/ 3 h 17"/>
                  <a:gd name="T4" fmla="*/ 67 w 92"/>
                  <a:gd name="T5" fmla="*/ 6 h 17"/>
                  <a:gd name="T6" fmla="*/ 64 w 92"/>
                  <a:gd name="T7" fmla="*/ 2 h 17"/>
                  <a:gd name="T8" fmla="*/ 59 w 92"/>
                  <a:gd name="T9" fmla="*/ 5 h 17"/>
                  <a:gd name="T10" fmla="*/ 45 w 92"/>
                  <a:gd name="T11" fmla="*/ 5 h 17"/>
                  <a:gd name="T12" fmla="*/ 45 w 92"/>
                  <a:gd name="T13" fmla="*/ 3 h 17"/>
                  <a:gd name="T14" fmla="*/ 4 w 92"/>
                  <a:gd name="T15" fmla="*/ 5 h 17"/>
                  <a:gd name="T16" fmla="*/ 4 w 92"/>
                  <a:gd name="T17" fmla="*/ 17 h 17"/>
                  <a:gd name="T18" fmla="*/ 89 w 92"/>
                  <a:gd name="T19" fmla="*/ 15 h 17"/>
                  <a:gd name="T20" fmla="*/ 91 w 92"/>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7">
                    <a:moveTo>
                      <a:pt x="91" y="8"/>
                    </a:moveTo>
                    <a:cubicBezTo>
                      <a:pt x="84" y="4"/>
                      <a:pt x="75" y="8"/>
                      <a:pt x="72" y="3"/>
                    </a:cubicBezTo>
                    <a:cubicBezTo>
                      <a:pt x="73" y="6"/>
                      <a:pt x="68" y="4"/>
                      <a:pt x="67" y="6"/>
                    </a:cubicBezTo>
                    <a:cubicBezTo>
                      <a:pt x="65" y="5"/>
                      <a:pt x="67" y="1"/>
                      <a:pt x="64" y="2"/>
                    </a:cubicBezTo>
                    <a:cubicBezTo>
                      <a:pt x="63" y="5"/>
                      <a:pt x="61" y="1"/>
                      <a:pt x="59" y="5"/>
                    </a:cubicBezTo>
                    <a:cubicBezTo>
                      <a:pt x="57" y="0"/>
                      <a:pt x="50" y="5"/>
                      <a:pt x="45" y="5"/>
                    </a:cubicBezTo>
                    <a:cubicBezTo>
                      <a:pt x="46" y="5"/>
                      <a:pt x="46" y="3"/>
                      <a:pt x="45" y="3"/>
                    </a:cubicBezTo>
                    <a:cubicBezTo>
                      <a:pt x="35" y="0"/>
                      <a:pt x="15" y="7"/>
                      <a:pt x="4" y="5"/>
                    </a:cubicBezTo>
                    <a:cubicBezTo>
                      <a:pt x="0" y="9"/>
                      <a:pt x="0" y="13"/>
                      <a:pt x="4" y="17"/>
                    </a:cubicBezTo>
                    <a:cubicBezTo>
                      <a:pt x="27" y="17"/>
                      <a:pt x="55" y="14"/>
                      <a:pt x="89" y="15"/>
                    </a:cubicBezTo>
                    <a:cubicBezTo>
                      <a:pt x="90" y="14"/>
                      <a:pt x="92" y="12"/>
                      <a:pt x="9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31" name="Freeform 13">
                <a:extLst>
                  <a:ext uri="{FF2B5EF4-FFF2-40B4-BE49-F238E27FC236}">
                    <a16:creationId xmlns:a16="http://schemas.microsoft.com/office/drawing/2014/main" id="{B082E97A-F280-4B6C-B176-C42320F0EA55}"/>
                  </a:ext>
                </a:extLst>
              </p:cNvPr>
              <p:cNvSpPr>
                <a:spLocks/>
              </p:cNvSpPr>
              <p:nvPr/>
            </p:nvSpPr>
            <p:spPr bwMode="auto">
              <a:xfrm>
                <a:off x="3855" y="2221"/>
                <a:ext cx="127" cy="23"/>
              </a:xfrm>
              <a:custGeom>
                <a:avLst/>
                <a:gdLst>
                  <a:gd name="T0" fmla="*/ 91 w 92"/>
                  <a:gd name="T1" fmla="*/ 8 h 17"/>
                  <a:gd name="T2" fmla="*/ 72 w 92"/>
                  <a:gd name="T3" fmla="*/ 3 h 17"/>
                  <a:gd name="T4" fmla="*/ 67 w 92"/>
                  <a:gd name="T5" fmla="*/ 6 h 17"/>
                  <a:gd name="T6" fmla="*/ 64 w 92"/>
                  <a:gd name="T7" fmla="*/ 2 h 17"/>
                  <a:gd name="T8" fmla="*/ 59 w 92"/>
                  <a:gd name="T9" fmla="*/ 5 h 17"/>
                  <a:gd name="T10" fmla="*/ 45 w 92"/>
                  <a:gd name="T11" fmla="*/ 5 h 17"/>
                  <a:gd name="T12" fmla="*/ 45 w 92"/>
                  <a:gd name="T13" fmla="*/ 3 h 17"/>
                  <a:gd name="T14" fmla="*/ 4 w 92"/>
                  <a:gd name="T15" fmla="*/ 5 h 17"/>
                  <a:gd name="T16" fmla="*/ 4 w 92"/>
                  <a:gd name="T17" fmla="*/ 17 h 17"/>
                  <a:gd name="T18" fmla="*/ 89 w 92"/>
                  <a:gd name="T19" fmla="*/ 15 h 17"/>
                  <a:gd name="T20" fmla="*/ 91 w 92"/>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7">
                    <a:moveTo>
                      <a:pt x="91" y="8"/>
                    </a:moveTo>
                    <a:cubicBezTo>
                      <a:pt x="84" y="4"/>
                      <a:pt x="75" y="8"/>
                      <a:pt x="72" y="3"/>
                    </a:cubicBezTo>
                    <a:cubicBezTo>
                      <a:pt x="73" y="6"/>
                      <a:pt x="68" y="4"/>
                      <a:pt x="67" y="6"/>
                    </a:cubicBezTo>
                    <a:cubicBezTo>
                      <a:pt x="65" y="5"/>
                      <a:pt x="67" y="1"/>
                      <a:pt x="64" y="2"/>
                    </a:cubicBezTo>
                    <a:cubicBezTo>
                      <a:pt x="63" y="5"/>
                      <a:pt x="61" y="1"/>
                      <a:pt x="59" y="5"/>
                    </a:cubicBezTo>
                    <a:cubicBezTo>
                      <a:pt x="57" y="0"/>
                      <a:pt x="50" y="5"/>
                      <a:pt x="45" y="5"/>
                    </a:cubicBezTo>
                    <a:cubicBezTo>
                      <a:pt x="46" y="5"/>
                      <a:pt x="46" y="3"/>
                      <a:pt x="45" y="3"/>
                    </a:cubicBezTo>
                    <a:cubicBezTo>
                      <a:pt x="35" y="0"/>
                      <a:pt x="15" y="7"/>
                      <a:pt x="4" y="5"/>
                    </a:cubicBezTo>
                    <a:cubicBezTo>
                      <a:pt x="0" y="9"/>
                      <a:pt x="0" y="13"/>
                      <a:pt x="4" y="17"/>
                    </a:cubicBezTo>
                    <a:cubicBezTo>
                      <a:pt x="27" y="17"/>
                      <a:pt x="55" y="14"/>
                      <a:pt x="89" y="15"/>
                    </a:cubicBezTo>
                    <a:cubicBezTo>
                      <a:pt x="90" y="14"/>
                      <a:pt x="92" y="12"/>
                      <a:pt x="9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32" name="Freeform 14">
                <a:extLst>
                  <a:ext uri="{FF2B5EF4-FFF2-40B4-BE49-F238E27FC236}">
                    <a16:creationId xmlns:a16="http://schemas.microsoft.com/office/drawing/2014/main" id="{851BD5E1-D7EE-4806-96D9-6BD349BAFEC8}"/>
                  </a:ext>
                </a:extLst>
              </p:cNvPr>
              <p:cNvSpPr>
                <a:spLocks/>
              </p:cNvSpPr>
              <p:nvPr/>
            </p:nvSpPr>
            <p:spPr bwMode="auto">
              <a:xfrm>
                <a:off x="3855" y="2254"/>
                <a:ext cx="127" cy="24"/>
              </a:xfrm>
              <a:custGeom>
                <a:avLst/>
                <a:gdLst>
                  <a:gd name="T0" fmla="*/ 91 w 92"/>
                  <a:gd name="T1" fmla="*/ 8 h 17"/>
                  <a:gd name="T2" fmla="*/ 72 w 92"/>
                  <a:gd name="T3" fmla="*/ 3 h 17"/>
                  <a:gd name="T4" fmla="*/ 67 w 92"/>
                  <a:gd name="T5" fmla="*/ 6 h 17"/>
                  <a:gd name="T6" fmla="*/ 64 w 92"/>
                  <a:gd name="T7" fmla="*/ 2 h 17"/>
                  <a:gd name="T8" fmla="*/ 59 w 92"/>
                  <a:gd name="T9" fmla="*/ 5 h 17"/>
                  <a:gd name="T10" fmla="*/ 45 w 92"/>
                  <a:gd name="T11" fmla="*/ 5 h 17"/>
                  <a:gd name="T12" fmla="*/ 45 w 92"/>
                  <a:gd name="T13" fmla="*/ 3 h 17"/>
                  <a:gd name="T14" fmla="*/ 4 w 92"/>
                  <a:gd name="T15" fmla="*/ 5 h 17"/>
                  <a:gd name="T16" fmla="*/ 4 w 92"/>
                  <a:gd name="T17" fmla="*/ 17 h 17"/>
                  <a:gd name="T18" fmla="*/ 89 w 92"/>
                  <a:gd name="T19" fmla="*/ 15 h 17"/>
                  <a:gd name="T20" fmla="*/ 91 w 92"/>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7">
                    <a:moveTo>
                      <a:pt x="91" y="8"/>
                    </a:moveTo>
                    <a:cubicBezTo>
                      <a:pt x="84" y="4"/>
                      <a:pt x="75" y="8"/>
                      <a:pt x="72" y="3"/>
                    </a:cubicBezTo>
                    <a:cubicBezTo>
                      <a:pt x="73" y="6"/>
                      <a:pt x="68" y="4"/>
                      <a:pt x="67" y="6"/>
                    </a:cubicBezTo>
                    <a:cubicBezTo>
                      <a:pt x="65" y="5"/>
                      <a:pt x="67" y="1"/>
                      <a:pt x="64" y="2"/>
                    </a:cubicBezTo>
                    <a:cubicBezTo>
                      <a:pt x="63" y="5"/>
                      <a:pt x="61" y="1"/>
                      <a:pt x="59" y="5"/>
                    </a:cubicBezTo>
                    <a:cubicBezTo>
                      <a:pt x="57" y="0"/>
                      <a:pt x="50" y="5"/>
                      <a:pt x="45" y="5"/>
                    </a:cubicBezTo>
                    <a:cubicBezTo>
                      <a:pt x="46" y="5"/>
                      <a:pt x="46" y="3"/>
                      <a:pt x="45" y="3"/>
                    </a:cubicBezTo>
                    <a:cubicBezTo>
                      <a:pt x="35" y="0"/>
                      <a:pt x="15" y="7"/>
                      <a:pt x="4" y="5"/>
                    </a:cubicBezTo>
                    <a:cubicBezTo>
                      <a:pt x="0" y="9"/>
                      <a:pt x="0" y="13"/>
                      <a:pt x="4" y="17"/>
                    </a:cubicBezTo>
                    <a:cubicBezTo>
                      <a:pt x="27" y="17"/>
                      <a:pt x="55" y="14"/>
                      <a:pt x="89" y="15"/>
                    </a:cubicBezTo>
                    <a:cubicBezTo>
                      <a:pt x="90" y="14"/>
                      <a:pt x="92" y="12"/>
                      <a:pt x="9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33" name="Freeform 15">
                <a:extLst>
                  <a:ext uri="{FF2B5EF4-FFF2-40B4-BE49-F238E27FC236}">
                    <a16:creationId xmlns:a16="http://schemas.microsoft.com/office/drawing/2014/main" id="{47EAADD8-E871-4289-BF98-6637EF0AE05A}"/>
                  </a:ext>
                </a:extLst>
              </p:cNvPr>
              <p:cNvSpPr>
                <a:spLocks/>
              </p:cNvSpPr>
              <p:nvPr/>
            </p:nvSpPr>
            <p:spPr bwMode="auto">
              <a:xfrm>
                <a:off x="3855" y="2287"/>
                <a:ext cx="127" cy="24"/>
              </a:xfrm>
              <a:custGeom>
                <a:avLst/>
                <a:gdLst>
                  <a:gd name="T0" fmla="*/ 45 w 92"/>
                  <a:gd name="T1" fmla="*/ 3 h 17"/>
                  <a:gd name="T2" fmla="*/ 4 w 92"/>
                  <a:gd name="T3" fmla="*/ 5 h 17"/>
                  <a:gd name="T4" fmla="*/ 4 w 92"/>
                  <a:gd name="T5" fmla="*/ 17 h 17"/>
                  <a:gd name="T6" fmla="*/ 89 w 92"/>
                  <a:gd name="T7" fmla="*/ 15 h 17"/>
                  <a:gd name="T8" fmla="*/ 91 w 92"/>
                  <a:gd name="T9" fmla="*/ 8 h 17"/>
                  <a:gd name="T10" fmla="*/ 72 w 92"/>
                  <a:gd name="T11" fmla="*/ 3 h 17"/>
                  <a:gd name="T12" fmla="*/ 67 w 92"/>
                  <a:gd name="T13" fmla="*/ 6 h 17"/>
                  <a:gd name="T14" fmla="*/ 64 w 92"/>
                  <a:gd name="T15" fmla="*/ 2 h 17"/>
                  <a:gd name="T16" fmla="*/ 59 w 92"/>
                  <a:gd name="T17" fmla="*/ 5 h 17"/>
                  <a:gd name="T18" fmla="*/ 45 w 92"/>
                  <a:gd name="T19" fmla="*/ 5 h 17"/>
                  <a:gd name="T20" fmla="*/ 45 w 92"/>
                  <a:gd name="T21"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7">
                    <a:moveTo>
                      <a:pt x="45" y="3"/>
                    </a:moveTo>
                    <a:cubicBezTo>
                      <a:pt x="35" y="0"/>
                      <a:pt x="15" y="7"/>
                      <a:pt x="4" y="5"/>
                    </a:cubicBezTo>
                    <a:cubicBezTo>
                      <a:pt x="0" y="9"/>
                      <a:pt x="0" y="13"/>
                      <a:pt x="4" y="17"/>
                    </a:cubicBezTo>
                    <a:cubicBezTo>
                      <a:pt x="27" y="17"/>
                      <a:pt x="55" y="14"/>
                      <a:pt x="89" y="15"/>
                    </a:cubicBezTo>
                    <a:cubicBezTo>
                      <a:pt x="90" y="14"/>
                      <a:pt x="92" y="12"/>
                      <a:pt x="91" y="8"/>
                    </a:cubicBezTo>
                    <a:cubicBezTo>
                      <a:pt x="84" y="4"/>
                      <a:pt x="75" y="8"/>
                      <a:pt x="72" y="3"/>
                    </a:cubicBezTo>
                    <a:cubicBezTo>
                      <a:pt x="73" y="6"/>
                      <a:pt x="68" y="4"/>
                      <a:pt x="67" y="6"/>
                    </a:cubicBezTo>
                    <a:cubicBezTo>
                      <a:pt x="65" y="5"/>
                      <a:pt x="67" y="1"/>
                      <a:pt x="64" y="2"/>
                    </a:cubicBezTo>
                    <a:cubicBezTo>
                      <a:pt x="63" y="5"/>
                      <a:pt x="61" y="1"/>
                      <a:pt x="59" y="5"/>
                    </a:cubicBezTo>
                    <a:cubicBezTo>
                      <a:pt x="57" y="0"/>
                      <a:pt x="50" y="5"/>
                      <a:pt x="45" y="5"/>
                    </a:cubicBezTo>
                    <a:cubicBezTo>
                      <a:pt x="46" y="5"/>
                      <a:pt x="46" y="3"/>
                      <a:pt x="4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34" name="Freeform 16">
                <a:extLst>
                  <a:ext uri="{FF2B5EF4-FFF2-40B4-BE49-F238E27FC236}">
                    <a16:creationId xmlns:a16="http://schemas.microsoft.com/office/drawing/2014/main" id="{B851F99E-B3E0-4869-8BA5-24B6E8DCB86C}"/>
                  </a:ext>
                </a:extLst>
              </p:cNvPr>
              <p:cNvSpPr>
                <a:spLocks/>
              </p:cNvSpPr>
              <p:nvPr/>
            </p:nvSpPr>
            <p:spPr bwMode="auto">
              <a:xfrm>
                <a:off x="3809" y="2071"/>
                <a:ext cx="217" cy="288"/>
              </a:xfrm>
              <a:custGeom>
                <a:avLst/>
                <a:gdLst>
                  <a:gd name="T0" fmla="*/ 157 w 157"/>
                  <a:gd name="T1" fmla="*/ 61 h 209"/>
                  <a:gd name="T2" fmla="*/ 155 w 157"/>
                  <a:gd name="T3" fmla="*/ 4 h 209"/>
                  <a:gd name="T4" fmla="*/ 116 w 157"/>
                  <a:gd name="T5" fmla="*/ 5 h 209"/>
                  <a:gd name="T6" fmla="*/ 116 w 157"/>
                  <a:gd name="T7" fmla="*/ 12 h 209"/>
                  <a:gd name="T8" fmla="*/ 146 w 157"/>
                  <a:gd name="T9" fmla="*/ 14 h 209"/>
                  <a:gd name="T10" fmla="*/ 147 w 157"/>
                  <a:gd name="T11" fmla="*/ 31 h 209"/>
                  <a:gd name="T12" fmla="*/ 145 w 157"/>
                  <a:gd name="T13" fmla="*/ 37 h 209"/>
                  <a:gd name="T14" fmla="*/ 146 w 157"/>
                  <a:gd name="T15" fmla="*/ 36 h 209"/>
                  <a:gd name="T16" fmla="*/ 144 w 157"/>
                  <a:gd name="T17" fmla="*/ 91 h 209"/>
                  <a:gd name="T18" fmla="*/ 145 w 157"/>
                  <a:gd name="T19" fmla="*/ 100 h 209"/>
                  <a:gd name="T20" fmla="*/ 143 w 157"/>
                  <a:gd name="T21" fmla="*/ 96 h 209"/>
                  <a:gd name="T22" fmla="*/ 147 w 157"/>
                  <a:gd name="T23" fmla="*/ 120 h 209"/>
                  <a:gd name="T24" fmla="*/ 144 w 157"/>
                  <a:gd name="T25" fmla="*/ 119 h 209"/>
                  <a:gd name="T26" fmla="*/ 144 w 157"/>
                  <a:gd name="T27" fmla="*/ 193 h 209"/>
                  <a:gd name="T28" fmla="*/ 132 w 157"/>
                  <a:gd name="T29" fmla="*/ 194 h 209"/>
                  <a:gd name="T30" fmla="*/ 135 w 157"/>
                  <a:gd name="T31" fmla="*/ 192 h 209"/>
                  <a:gd name="T32" fmla="*/ 27 w 157"/>
                  <a:gd name="T33" fmla="*/ 194 h 209"/>
                  <a:gd name="T34" fmla="*/ 15 w 157"/>
                  <a:gd name="T35" fmla="*/ 191 h 209"/>
                  <a:gd name="T36" fmla="*/ 14 w 157"/>
                  <a:gd name="T37" fmla="*/ 14 h 209"/>
                  <a:gd name="T38" fmla="*/ 46 w 157"/>
                  <a:gd name="T39" fmla="*/ 12 h 209"/>
                  <a:gd name="T40" fmla="*/ 45 w 157"/>
                  <a:gd name="T41" fmla="*/ 3 h 209"/>
                  <a:gd name="T42" fmla="*/ 3 w 157"/>
                  <a:gd name="T43" fmla="*/ 3 h 209"/>
                  <a:gd name="T44" fmla="*/ 1 w 157"/>
                  <a:gd name="T45" fmla="*/ 14 h 209"/>
                  <a:gd name="T46" fmla="*/ 1 w 157"/>
                  <a:gd name="T47" fmla="*/ 20 h 209"/>
                  <a:gd name="T48" fmla="*/ 4 w 157"/>
                  <a:gd name="T49" fmla="*/ 202 h 209"/>
                  <a:gd name="T50" fmla="*/ 85 w 157"/>
                  <a:gd name="T51" fmla="*/ 204 h 209"/>
                  <a:gd name="T52" fmla="*/ 157 w 157"/>
                  <a:gd name="T53" fmla="*/ 201 h 209"/>
                  <a:gd name="T54" fmla="*/ 157 w 157"/>
                  <a:gd name="T55" fmla="*/ 184 h 209"/>
                  <a:gd name="T56" fmla="*/ 157 w 157"/>
                  <a:gd name="T57" fmla="*/ 102 h 209"/>
                  <a:gd name="T58" fmla="*/ 157 w 157"/>
                  <a:gd name="T59" fmla="*/ 77 h 209"/>
                  <a:gd name="T60" fmla="*/ 157 w 157"/>
                  <a:gd name="T61" fmla="*/ 67 h 209"/>
                  <a:gd name="T62" fmla="*/ 157 w 157"/>
                  <a:gd name="T63" fmla="*/ 61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7" h="209">
                    <a:moveTo>
                      <a:pt x="157" y="61"/>
                    </a:moveTo>
                    <a:cubicBezTo>
                      <a:pt x="154" y="44"/>
                      <a:pt x="157" y="21"/>
                      <a:pt x="155" y="4"/>
                    </a:cubicBezTo>
                    <a:cubicBezTo>
                      <a:pt x="141" y="6"/>
                      <a:pt x="129" y="0"/>
                      <a:pt x="116" y="5"/>
                    </a:cubicBezTo>
                    <a:cubicBezTo>
                      <a:pt x="116" y="7"/>
                      <a:pt x="116" y="10"/>
                      <a:pt x="116" y="12"/>
                    </a:cubicBezTo>
                    <a:cubicBezTo>
                      <a:pt x="125" y="13"/>
                      <a:pt x="135" y="14"/>
                      <a:pt x="146" y="14"/>
                    </a:cubicBezTo>
                    <a:cubicBezTo>
                      <a:pt x="145" y="21"/>
                      <a:pt x="147" y="25"/>
                      <a:pt x="147" y="31"/>
                    </a:cubicBezTo>
                    <a:cubicBezTo>
                      <a:pt x="145" y="32"/>
                      <a:pt x="143" y="41"/>
                      <a:pt x="145" y="37"/>
                    </a:cubicBezTo>
                    <a:cubicBezTo>
                      <a:pt x="145" y="36"/>
                      <a:pt x="145" y="36"/>
                      <a:pt x="146" y="36"/>
                    </a:cubicBezTo>
                    <a:cubicBezTo>
                      <a:pt x="147" y="59"/>
                      <a:pt x="145" y="71"/>
                      <a:pt x="144" y="91"/>
                    </a:cubicBezTo>
                    <a:cubicBezTo>
                      <a:pt x="145" y="86"/>
                      <a:pt x="148" y="99"/>
                      <a:pt x="145" y="100"/>
                    </a:cubicBezTo>
                    <a:cubicBezTo>
                      <a:pt x="145" y="98"/>
                      <a:pt x="146" y="95"/>
                      <a:pt x="143" y="96"/>
                    </a:cubicBezTo>
                    <a:cubicBezTo>
                      <a:pt x="146" y="105"/>
                      <a:pt x="143" y="113"/>
                      <a:pt x="147" y="120"/>
                    </a:cubicBezTo>
                    <a:cubicBezTo>
                      <a:pt x="145" y="122"/>
                      <a:pt x="146" y="120"/>
                      <a:pt x="144" y="119"/>
                    </a:cubicBezTo>
                    <a:cubicBezTo>
                      <a:pt x="144" y="144"/>
                      <a:pt x="144" y="174"/>
                      <a:pt x="144" y="193"/>
                    </a:cubicBezTo>
                    <a:cubicBezTo>
                      <a:pt x="139" y="192"/>
                      <a:pt x="136" y="198"/>
                      <a:pt x="132" y="194"/>
                    </a:cubicBezTo>
                    <a:cubicBezTo>
                      <a:pt x="132" y="193"/>
                      <a:pt x="135" y="194"/>
                      <a:pt x="135" y="192"/>
                    </a:cubicBezTo>
                    <a:cubicBezTo>
                      <a:pt x="99" y="194"/>
                      <a:pt x="59" y="191"/>
                      <a:pt x="27" y="194"/>
                    </a:cubicBezTo>
                    <a:cubicBezTo>
                      <a:pt x="25" y="191"/>
                      <a:pt x="18" y="194"/>
                      <a:pt x="15" y="191"/>
                    </a:cubicBezTo>
                    <a:cubicBezTo>
                      <a:pt x="14" y="124"/>
                      <a:pt x="15" y="82"/>
                      <a:pt x="14" y="14"/>
                    </a:cubicBezTo>
                    <a:cubicBezTo>
                      <a:pt x="25" y="15"/>
                      <a:pt x="38" y="17"/>
                      <a:pt x="46" y="12"/>
                    </a:cubicBezTo>
                    <a:cubicBezTo>
                      <a:pt x="46" y="8"/>
                      <a:pt x="46" y="6"/>
                      <a:pt x="45" y="3"/>
                    </a:cubicBezTo>
                    <a:cubicBezTo>
                      <a:pt x="35" y="1"/>
                      <a:pt x="13" y="0"/>
                      <a:pt x="3" y="3"/>
                    </a:cubicBezTo>
                    <a:cubicBezTo>
                      <a:pt x="0" y="5"/>
                      <a:pt x="4" y="12"/>
                      <a:pt x="1" y="14"/>
                    </a:cubicBezTo>
                    <a:cubicBezTo>
                      <a:pt x="1" y="16"/>
                      <a:pt x="1" y="18"/>
                      <a:pt x="1" y="20"/>
                    </a:cubicBezTo>
                    <a:cubicBezTo>
                      <a:pt x="4" y="86"/>
                      <a:pt x="3" y="137"/>
                      <a:pt x="4" y="202"/>
                    </a:cubicBezTo>
                    <a:cubicBezTo>
                      <a:pt x="27" y="207"/>
                      <a:pt x="57" y="204"/>
                      <a:pt x="85" y="204"/>
                    </a:cubicBezTo>
                    <a:cubicBezTo>
                      <a:pt x="110" y="204"/>
                      <a:pt x="142" y="209"/>
                      <a:pt x="157" y="201"/>
                    </a:cubicBezTo>
                    <a:cubicBezTo>
                      <a:pt x="157" y="195"/>
                      <a:pt x="157" y="189"/>
                      <a:pt x="157" y="184"/>
                    </a:cubicBezTo>
                    <a:cubicBezTo>
                      <a:pt x="155" y="159"/>
                      <a:pt x="155" y="127"/>
                      <a:pt x="157" y="102"/>
                    </a:cubicBezTo>
                    <a:cubicBezTo>
                      <a:pt x="157" y="94"/>
                      <a:pt x="157" y="85"/>
                      <a:pt x="157" y="77"/>
                    </a:cubicBezTo>
                    <a:cubicBezTo>
                      <a:pt x="155" y="76"/>
                      <a:pt x="155" y="68"/>
                      <a:pt x="157" y="67"/>
                    </a:cubicBezTo>
                    <a:cubicBezTo>
                      <a:pt x="157" y="65"/>
                      <a:pt x="157" y="63"/>
                      <a:pt x="157"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35" name="Freeform 17">
                <a:extLst>
                  <a:ext uri="{FF2B5EF4-FFF2-40B4-BE49-F238E27FC236}">
                    <a16:creationId xmlns:a16="http://schemas.microsoft.com/office/drawing/2014/main" id="{0BCFFFFB-DF9A-46A4-B057-57FE2AC6F266}"/>
                  </a:ext>
                </a:extLst>
              </p:cNvPr>
              <p:cNvSpPr>
                <a:spLocks noEditPoints="1"/>
              </p:cNvSpPr>
              <p:nvPr/>
            </p:nvSpPr>
            <p:spPr bwMode="auto">
              <a:xfrm>
                <a:off x="3878" y="2053"/>
                <a:ext cx="94" cy="66"/>
              </a:xfrm>
              <a:custGeom>
                <a:avLst/>
                <a:gdLst>
                  <a:gd name="T0" fmla="*/ 2 w 68"/>
                  <a:gd name="T1" fmla="*/ 38 h 48"/>
                  <a:gd name="T2" fmla="*/ 25 w 68"/>
                  <a:gd name="T3" fmla="*/ 43 h 48"/>
                  <a:gd name="T4" fmla="*/ 32 w 68"/>
                  <a:gd name="T5" fmla="*/ 43 h 48"/>
                  <a:gd name="T6" fmla="*/ 57 w 68"/>
                  <a:gd name="T7" fmla="*/ 44 h 48"/>
                  <a:gd name="T8" fmla="*/ 59 w 68"/>
                  <a:gd name="T9" fmla="*/ 10 h 48"/>
                  <a:gd name="T10" fmla="*/ 35 w 68"/>
                  <a:gd name="T11" fmla="*/ 0 h 48"/>
                  <a:gd name="T12" fmla="*/ 31 w 68"/>
                  <a:gd name="T13" fmla="*/ 0 h 48"/>
                  <a:gd name="T14" fmla="*/ 17 w 68"/>
                  <a:gd name="T15" fmla="*/ 9 h 48"/>
                  <a:gd name="T16" fmla="*/ 4 w 68"/>
                  <a:gd name="T17" fmla="*/ 9 h 48"/>
                  <a:gd name="T18" fmla="*/ 2 w 68"/>
                  <a:gd name="T19" fmla="*/ 38 h 48"/>
                  <a:gd name="T20" fmla="*/ 10 w 68"/>
                  <a:gd name="T21" fmla="*/ 17 h 48"/>
                  <a:gd name="T22" fmla="*/ 29 w 68"/>
                  <a:gd name="T23" fmla="*/ 13 h 48"/>
                  <a:gd name="T24" fmla="*/ 47 w 68"/>
                  <a:gd name="T25" fmla="*/ 20 h 48"/>
                  <a:gd name="T26" fmla="*/ 47 w 68"/>
                  <a:gd name="T27" fmla="*/ 31 h 48"/>
                  <a:gd name="T28" fmla="*/ 10 w 68"/>
                  <a:gd name="T29" fmla="*/ 33 h 48"/>
                  <a:gd name="T30" fmla="*/ 10 w 68"/>
                  <a:gd name="T31"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48">
                    <a:moveTo>
                      <a:pt x="2" y="38"/>
                    </a:moveTo>
                    <a:cubicBezTo>
                      <a:pt x="9" y="44"/>
                      <a:pt x="17" y="43"/>
                      <a:pt x="25" y="43"/>
                    </a:cubicBezTo>
                    <a:cubicBezTo>
                      <a:pt x="22" y="47"/>
                      <a:pt x="32" y="46"/>
                      <a:pt x="32" y="43"/>
                    </a:cubicBezTo>
                    <a:cubicBezTo>
                      <a:pt x="36" y="45"/>
                      <a:pt x="50" y="48"/>
                      <a:pt x="57" y="44"/>
                    </a:cubicBezTo>
                    <a:cubicBezTo>
                      <a:pt x="68" y="38"/>
                      <a:pt x="58" y="19"/>
                      <a:pt x="59" y="10"/>
                    </a:cubicBezTo>
                    <a:cubicBezTo>
                      <a:pt x="50" y="5"/>
                      <a:pt x="40" y="7"/>
                      <a:pt x="35" y="0"/>
                    </a:cubicBezTo>
                    <a:cubicBezTo>
                      <a:pt x="33" y="0"/>
                      <a:pt x="32" y="0"/>
                      <a:pt x="31" y="0"/>
                    </a:cubicBezTo>
                    <a:cubicBezTo>
                      <a:pt x="24" y="0"/>
                      <a:pt x="21" y="5"/>
                      <a:pt x="17" y="9"/>
                    </a:cubicBezTo>
                    <a:cubicBezTo>
                      <a:pt x="13" y="9"/>
                      <a:pt x="8" y="9"/>
                      <a:pt x="4" y="9"/>
                    </a:cubicBezTo>
                    <a:cubicBezTo>
                      <a:pt x="0" y="15"/>
                      <a:pt x="3" y="29"/>
                      <a:pt x="2" y="38"/>
                    </a:cubicBezTo>
                    <a:close/>
                    <a:moveTo>
                      <a:pt x="10" y="17"/>
                    </a:moveTo>
                    <a:cubicBezTo>
                      <a:pt x="18" y="17"/>
                      <a:pt x="26" y="22"/>
                      <a:pt x="29" y="13"/>
                    </a:cubicBezTo>
                    <a:cubicBezTo>
                      <a:pt x="29" y="19"/>
                      <a:pt x="40" y="21"/>
                      <a:pt x="47" y="20"/>
                    </a:cubicBezTo>
                    <a:cubicBezTo>
                      <a:pt x="47" y="26"/>
                      <a:pt x="48" y="26"/>
                      <a:pt x="47" y="31"/>
                    </a:cubicBezTo>
                    <a:cubicBezTo>
                      <a:pt x="36" y="34"/>
                      <a:pt x="24" y="32"/>
                      <a:pt x="10" y="33"/>
                    </a:cubicBezTo>
                    <a:cubicBezTo>
                      <a:pt x="11" y="29"/>
                      <a:pt x="9" y="23"/>
                      <a:pt x="1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grpSp>
      </p:grpSp>
      <p:grpSp>
        <p:nvGrpSpPr>
          <p:cNvPr id="3" name="Group 2">
            <a:extLst>
              <a:ext uri="{FF2B5EF4-FFF2-40B4-BE49-F238E27FC236}">
                <a16:creationId xmlns:a16="http://schemas.microsoft.com/office/drawing/2014/main" id="{79A9F5DA-B734-41DF-91A0-289F4C58E918}"/>
              </a:ext>
            </a:extLst>
          </p:cNvPr>
          <p:cNvGrpSpPr/>
          <p:nvPr/>
        </p:nvGrpSpPr>
        <p:grpSpPr>
          <a:xfrm>
            <a:off x="610215" y="2140529"/>
            <a:ext cx="2734916" cy="3345546"/>
            <a:chOff x="3551237" y="2264962"/>
            <a:chExt cx="2735304" cy="3346020"/>
          </a:xfrm>
        </p:grpSpPr>
        <p:sp>
          <p:nvSpPr>
            <p:cNvPr id="23" name="TextBox 22">
              <a:extLst>
                <a:ext uri="{FF2B5EF4-FFF2-40B4-BE49-F238E27FC236}">
                  <a16:creationId xmlns:a16="http://schemas.microsoft.com/office/drawing/2014/main" id="{8D02D045-DD6E-4E70-9355-CD1B98D5E7CE}"/>
                </a:ext>
              </a:extLst>
            </p:cNvPr>
            <p:cNvSpPr txBox="1"/>
            <p:nvPr/>
          </p:nvSpPr>
          <p:spPr>
            <a:xfrm>
              <a:off x="3551237" y="3985734"/>
              <a:ext cx="2735304" cy="1625248"/>
            </a:xfrm>
            <a:prstGeom prst="rect">
              <a:avLst/>
            </a:prstGeom>
            <a:noFill/>
          </p:spPr>
          <p:txBody>
            <a:bodyPr wrap="square" lIns="182854" tIns="146283" rIns="182854" bIns="146283" rtlCol="0">
              <a:spAutoFit/>
            </a:bodyPr>
            <a:lstStyle/>
            <a:p>
              <a:pPr defTabSz="932681">
                <a:lnSpc>
                  <a:spcPct val="90000"/>
                </a:lnSpc>
                <a:spcAft>
                  <a:spcPts val="600"/>
                </a:spcAft>
              </a:pPr>
              <a:r>
                <a:rPr lang="en-US" sz="3200">
                  <a:solidFill>
                    <a:srgbClr val="FFFFFF"/>
                  </a:solidFill>
                  <a:latin typeface="Segoe UI Semibold" panose="020B0702040204020203" pitchFamily="34" charset="0"/>
                  <a:cs typeface="Segoe UI Semibold" panose="020B0702040204020203" pitchFamily="34" charset="0"/>
                </a:rPr>
                <a:t>No </a:t>
              </a:r>
              <a:r>
                <a:rPr lang="en-US" sz="3200">
                  <a:solidFill>
                    <a:srgbClr val="FFFFFF"/>
                  </a:solidFill>
                  <a:latin typeface="Segoe UI Semilight" panose="020B0402040204020203" pitchFamily="34" charset="0"/>
                  <a:cs typeface="Segoe UI Semilight" panose="020B0402040204020203" pitchFamily="34" charset="0"/>
                </a:rPr>
                <a:t>infrastructure </a:t>
              </a:r>
              <a:r>
                <a:rPr lang="en-US" sz="3200">
                  <a:solidFill>
                    <a:srgbClr val="FFFFFF"/>
                  </a:solidFill>
                  <a:latin typeface="Segoe UI Semibold" panose="020B0702040204020203" pitchFamily="34" charset="0"/>
                  <a:cs typeface="Segoe UI Semibold" panose="020B0702040204020203" pitchFamily="34" charset="0"/>
                </a:rPr>
                <a:t>headaches</a:t>
              </a:r>
              <a:endParaRPr lang="en-US" sz="320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p:txBody>
        </p:sp>
        <p:grpSp>
          <p:nvGrpSpPr>
            <p:cNvPr id="36" name="Group 62">
              <a:extLst>
                <a:ext uri="{FF2B5EF4-FFF2-40B4-BE49-F238E27FC236}">
                  <a16:creationId xmlns:a16="http://schemas.microsoft.com/office/drawing/2014/main" id="{6CFBD94D-E505-4FC6-BA53-D7B8184D004D}"/>
                </a:ext>
              </a:extLst>
            </p:cNvPr>
            <p:cNvGrpSpPr>
              <a:grpSpLocks noChangeAspect="1"/>
            </p:cNvGrpSpPr>
            <p:nvPr/>
          </p:nvGrpSpPr>
          <p:grpSpPr bwMode="auto">
            <a:xfrm>
              <a:off x="3779117" y="2264962"/>
              <a:ext cx="1795864" cy="1652424"/>
              <a:chOff x="3760" y="2060"/>
              <a:chExt cx="313" cy="288"/>
            </a:xfrm>
            <a:solidFill>
              <a:srgbClr val="FFC000"/>
            </a:solidFill>
          </p:grpSpPr>
          <p:sp>
            <p:nvSpPr>
              <p:cNvPr id="37" name="Freeform 63">
                <a:extLst>
                  <a:ext uri="{FF2B5EF4-FFF2-40B4-BE49-F238E27FC236}">
                    <a16:creationId xmlns:a16="http://schemas.microsoft.com/office/drawing/2014/main" id="{29E1BAE3-51A8-404F-A045-84C395131A06}"/>
                  </a:ext>
                </a:extLst>
              </p:cNvPr>
              <p:cNvSpPr>
                <a:spLocks noEditPoints="1"/>
              </p:cNvSpPr>
              <p:nvPr/>
            </p:nvSpPr>
            <p:spPr bwMode="auto">
              <a:xfrm>
                <a:off x="3985" y="2073"/>
                <a:ext cx="46" cy="53"/>
              </a:xfrm>
              <a:custGeom>
                <a:avLst/>
                <a:gdLst>
                  <a:gd name="T0" fmla="*/ 4 w 34"/>
                  <a:gd name="T1" fmla="*/ 28 h 39"/>
                  <a:gd name="T2" fmla="*/ 28 w 34"/>
                  <a:gd name="T3" fmla="*/ 36 h 39"/>
                  <a:gd name="T4" fmla="*/ 31 w 34"/>
                  <a:gd name="T5" fmla="*/ 17 h 39"/>
                  <a:gd name="T6" fmla="*/ 4 w 34"/>
                  <a:gd name="T7" fmla="*/ 28 h 39"/>
                  <a:gd name="T8" fmla="*/ 14 w 34"/>
                  <a:gd name="T9" fmla="*/ 25 h 39"/>
                  <a:gd name="T10" fmla="*/ 15 w 34"/>
                  <a:gd name="T11" fmla="*/ 21 h 39"/>
                  <a:gd name="T12" fmla="*/ 18 w 34"/>
                  <a:gd name="T13" fmla="*/ 21 h 39"/>
                  <a:gd name="T14" fmla="*/ 14 w 34"/>
                  <a:gd name="T15" fmla="*/ 25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9">
                    <a:moveTo>
                      <a:pt x="4" y="28"/>
                    </a:moveTo>
                    <a:cubicBezTo>
                      <a:pt x="8" y="39"/>
                      <a:pt x="21" y="36"/>
                      <a:pt x="28" y="36"/>
                    </a:cubicBezTo>
                    <a:cubicBezTo>
                      <a:pt x="34" y="32"/>
                      <a:pt x="33" y="21"/>
                      <a:pt x="31" y="17"/>
                    </a:cubicBezTo>
                    <a:cubicBezTo>
                      <a:pt x="22" y="0"/>
                      <a:pt x="0" y="14"/>
                      <a:pt x="4" y="28"/>
                    </a:cubicBezTo>
                    <a:close/>
                    <a:moveTo>
                      <a:pt x="14" y="25"/>
                    </a:moveTo>
                    <a:cubicBezTo>
                      <a:pt x="15" y="22"/>
                      <a:pt x="14" y="23"/>
                      <a:pt x="15" y="21"/>
                    </a:cubicBezTo>
                    <a:cubicBezTo>
                      <a:pt x="16" y="21"/>
                      <a:pt x="17" y="21"/>
                      <a:pt x="18" y="21"/>
                    </a:cubicBezTo>
                    <a:cubicBezTo>
                      <a:pt x="18" y="24"/>
                      <a:pt x="17" y="25"/>
                      <a:pt x="1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38" name="Freeform 64">
                <a:extLst>
                  <a:ext uri="{FF2B5EF4-FFF2-40B4-BE49-F238E27FC236}">
                    <a16:creationId xmlns:a16="http://schemas.microsoft.com/office/drawing/2014/main" id="{753BE780-8A36-4CB1-A095-BE3DA9316264}"/>
                  </a:ext>
                </a:extLst>
              </p:cNvPr>
              <p:cNvSpPr>
                <a:spLocks/>
              </p:cNvSpPr>
              <p:nvPr/>
            </p:nvSpPr>
            <p:spPr bwMode="auto">
              <a:xfrm>
                <a:off x="3789" y="2182"/>
                <a:ext cx="92" cy="22"/>
              </a:xfrm>
              <a:custGeom>
                <a:avLst/>
                <a:gdLst>
                  <a:gd name="T0" fmla="*/ 47 w 67"/>
                  <a:gd name="T1" fmla="*/ 0 h 16"/>
                  <a:gd name="T2" fmla="*/ 5 w 67"/>
                  <a:gd name="T3" fmla="*/ 2 h 16"/>
                  <a:gd name="T4" fmla="*/ 0 w 67"/>
                  <a:gd name="T5" fmla="*/ 10 h 16"/>
                  <a:gd name="T6" fmla="*/ 4 w 67"/>
                  <a:gd name="T7" fmla="*/ 16 h 16"/>
                  <a:gd name="T8" fmla="*/ 67 w 67"/>
                  <a:gd name="T9" fmla="*/ 12 h 16"/>
                  <a:gd name="T10" fmla="*/ 67 w 67"/>
                  <a:gd name="T11" fmla="*/ 6 h 16"/>
                  <a:gd name="T12" fmla="*/ 47 w 67"/>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67" h="16">
                    <a:moveTo>
                      <a:pt x="47" y="0"/>
                    </a:moveTo>
                    <a:cubicBezTo>
                      <a:pt x="33" y="1"/>
                      <a:pt x="21" y="2"/>
                      <a:pt x="5" y="2"/>
                    </a:cubicBezTo>
                    <a:cubicBezTo>
                      <a:pt x="4" y="5"/>
                      <a:pt x="0" y="5"/>
                      <a:pt x="0" y="10"/>
                    </a:cubicBezTo>
                    <a:cubicBezTo>
                      <a:pt x="3" y="12"/>
                      <a:pt x="2" y="13"/>
                      <a:pt x="4" y="16"/>
                    </a:cubicBezTo>
                    <a:cubicBezTo>
                      <a:pt x="27" y="14"/>
                      <a:pt x="45" y="14"/>
                      <a:pt x="67" y="12"/>
                    </a:cubicBezTo>
                    <a:cubicBezTo>
                      <a:pt x="67" y="10"/>
                      <a:pt x="67" y="8"/>
                      <a:pt x="67" y="6"/>
                    </a:cubicBezTo>
                    <a:cubicBezTo>
                      <a:pt x="60" y="3"/>
                      <a:pt x="51" y="5"/>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39" name="Freeform 65">
                <a:extLst>
                  <a:ext uri="{FF2B5EF4-FFF2-40B4-BE49-F238E27FC236}">
                    <a16:creationId xmlns:a16="http://schemas.microsoft.com/office/drawing/2014/main" id="{D60C6CAD-210B-4FD1-980C-77B7C517B24A}"/>
                  </a:ext>
                </a:extLst>
              </p:cNvPr>
              <p:cNvSpPr>
                <a:spLocks noEditPoints="1"/>
              </p:cNvSpPr>
              <p:nvPr/>
            </p:nvSpPr>
            <p:spPr bwMode="auto">
              <a:xfrm>
                <a:off x="3985" y="2172"/>
                <a:ext cx="46" cy="54"/>
              </a:xfrm>
              <a:custGeom>
                <a:avLst/>
                <a:gdLst>
                  <a:gd name="T0" fmla="*/ 28 w 34"/>
                  <a:gd name="T1" fmla="*/ 36 h 39"/>
                  <a:gd name="T2" fmla="*/ 31 w 34"/>
                  <a:gd name="T3" fmla="*/ 17 h 39"/>
                  <a:gd name="T4" fmla="*/ 4 w 34"/>
                  <a:gd name="T5" fmla="*/ 28 h 39"/>
                  <a:gd name="T6" fmla="*/ 28 w 34"/>
                  <a:gd name="T7" fmla="*/ 36 h 39"/>
                  <a:gd name="T8" fmla="*/ 15 w 34"/>
                  <a:gd name="T9" fmla="*/ 21 h 39"/>
                  <a:gd name="T10" fmla="*/ 18 w 34"/>
                  <a:gd name="T11" fmla="*/ 21 h 39"/>
                  <a:gd name="T12" fmla="*/ 14 w 34"/>
                  <a:gd name="T13" fmla="*/ 25 h 39"/>
                  <a:gd name="T14" fmla="*/ 15 w 34"/>
                  <a:gd name="T15" fmla="*/ 21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9">
                    <a:moveTo>
                      <a:pt x="28" y="36"/>
                    </a:moveTo>
                    <a:cubicBezTo>
                      <a:pt x="34" y="32"/>
                      <a:pt x="33" y="21"/>
                      <a:pt x="31" y="17"/>
                    </a:cubicBezTo>
                    <a:cubicBezTo>
                      <a:pt x="22" y="0"/>
                      <a:pt x="0" y="14"/>
                      <a:pt x="4" y="28"/>
                    </a:cubicBezTo>
                    <a:cubicBezTo>
                      <a:pt x="8" y="39"/>
                      <a:pt x="21" y="36"/>
                      <a:pt x="28" y="36"/>
                    </a:cubicBezTo>
                    <a:close/>
                    <a:moveTo>
                      <a:pt x="15" y="21"/>
                    </a:moveTo>
                    <a:cubicBezTo>
                      <a:pt x="16" y="21"/>
                      <a:pt x="17" y="21"/>
                      <a:pt x="18" y="21"/>
                    </a:cubicBezTo>
                    <a:cubicBezTo>
                      <a:pt x="18" y="24"/>
                      <a:pt x="17" y="25"/>
                      <a:pt x="14" y="25"/>
                    </a:cubicBezTo>
                    <a:cubicBezTo>
                      <a:pt x="15" y="22"/>
                      <a:pt x="14" y="23"/>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40" name="Freeform 66">
                <a:extLst>
                  <a:ext uri="{FF2B5EF4-FFF2-40B4-BE49-F238E27FC236}">
                    <a16:creationId xmlns:a16="http://schemas.microsoft.com/office/drawing/2014/main" id="{660874C2-B5DD-4C12-94CC-E872F3266A23}"/>
                  </a:ext>
                </a:extLst>
              </p:cNvPr>
              <p:cNvSpPr>
                <a:spLocks/>
              </p:cNvSpPr>
              <p:nvPr/>
            </p:nvSpPr>
            <p:spPr bwMode="auto">
              <a:xfrm>
                <a:off x="3789" y="2281"/>
                <a:ext cx="92" cy="22"/>
              </a:xfrm>
              <a:custGeom>
                <a:avLst/>
                <a:gdLst>
                  <a:gd name="T0" fmla="*/ 47 w 67"/>
                  <a:gd name="T1" fmla="*/ 0 h 16"/>
                  <a:gd name="T2" fmla="*/ 5 w 67"/>
                  <a:gd name="T3" fmla="*/ 2 h 16"/>
                  <a:gd name="T4" fmla="*/ 0 w 67"/>
                  <a:gd name="T5" fmla="*/ 10 h 16"/>
                  <a:gd name="T6" fmla="*/ 4 w 67"/>
                  <a:gd name="T7" fmla="*/ 16 h 16"/>
                  <a:gd name="T8" fmla="*/ 67 w 67"/>
                  <a:gd name="T9" fmla="*/ 12 h 16"/>
                  <a:gd name="T10" fmla="*/ 67 w 67"/>
                  <a:gd name="T11" fmla="*/ 6 h 16"/>
                  <a:gd name="T12" fmla="*/ 47 w 67"/>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67" h="16">
                    <a:moveTo>
                      <a:pt x="47" y="0"/>
                    </a:moveTo>
                    <a:cubicBezTo>
                      <a:pt x="33" y="1"/>
                      <a:pt x="21" y="2"/>
                      <a:pt x="5" y="2"/>
                    </a:cubicBezTo>
                    <a:cubicBezTo>
                      <a:pt x="4" y="5"/>
                      <a:pt x="0" y="5"/>
                      <a:pt x="0" y="10"/>
                    </a:cubicBezTo>
                    <a:cubicBezTo>
                      <a:pt x="3" y="12"/>
                      <a:pt x="2" y="13"/>
                      <a:pt x="4" y="16"/>
                    </a:cubicBezTo>
                    <a:cubicBezTo>
                      <a:pt x="27" y="14"/>
                      <a:pt x="45" y="14"/>
                      <a:pt x="67" y="12"/>
                    </a:cubicBezTo>
                    <a:cubicBezTo>
                      <a:pt x="67" y="10"/>
                      <a:pt x="67" y="8"/>
                      <a:pt x="67" y="6"/>
                    </a:cubicBezTo>
                    <a:cubicBezTo>
                      <a:pt x="60" y="3"/>
                      <a:pt x="51" y="5"/>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41" name="Freeform 67">
                <a:extLst>
                  <a:ext uri="{FF2B5EF4-FFF2-40B4-BE49-F238E27FC236}">
                    <a16:creationId xmlns:a16="http://schemas.microsoft.com/office/drawing/2014/main" id="{AB61DEF0-3EF9-49D6-ACC9-69D23FF06E44}"/>
                  </a:ext>
                </a:extLst>
              </p:cNvPr>
              <p:cNvSpPr>
                <a:spLocks noEditPoints="1"/>
              </p:cNvSpPr>
              <p:nvPr/>
            </p:nvSpPr>
            <p:spPr bwMode="auto">
              <a:xfrm>
                <a:off x="3985" y="2272"/>
                <a:ext cx="46" cy="53"/>
              </a:xfrm>
              <a:custGeom>
                <a:avLst/>
                <a:gdLst>
                  <a:gd name="T0" fmla="*/ 4 w 34"/>
                  <a:gd name="T1" fmla="*/ 28 h 39"/>
                  <a:gd name="T2" fmla="*/ 28 w 34"/>
                  <a:gd name="T3" fmla="*/ 36 h 39"/>
                  <a:gd name="T4" fmla="*/ 31 w 34"/>
                  <a:gd name="T5" fmla="*/ 17 h 39"/>
                  <a:gd name="T6" fmla="*/ 4 w 34"/>
                  <a:gd name="T7" fmla="*/ 28 h 39"/>
                  <a:gd name="T8" fmla="*/ 14 w 34"/>
                  <a:gd name="T9" fmla="*/ 25 h 39"/>
                  <a:gd name="T10" fmla="*/ 15 w 34"/>
                  <a:gd name="T11" fmla="*/ 21 h 39"/>
                  <a:gd name="T12" fmla="*/ 18 w 34"/>
                  <a:gd name="T13" fmla="*/ 21 h 39"/>
                  <a:gd name="T14" fmla="*/ 14 w 34"/>
                  <a:gd name="T15" fmla="*/ 25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9">
                    <a:moveTo>
                      <a:pt x="4" y="28"/>
                    </a:moveTo>
                    <a:cubicBezTo>
                      <a:pt x="8" y="39"/>
                      <a:pt x="21" y="36"/>
                      <a:pt x="28" y="36"/>
                    </a:cubicBezTo>
                    <a:cubicBezTo>
                      <a:pt x="34" y="32"/>
                      <a:pt x="33" y="21"/>
                      <a:pt x="31" y="17"/>
                    </a:cubicBezTo>
                    <a:cubicBezTo>
                      <a:pt x="22" y="0"/>
                      <a:pt x="0" y="14"/>
                      <a:pt x="4" y="28"/>
                    </a:cubicBezTo>
                    <a:close/>
                    <a:moveTo>
                      <a:pt x="14" y="25"/>
                    </a:moveTo>
                    <a:cubicBezTo>
                      <a:pt x="15" y="22"/>
                      <a:pt x="14" y="23"/>
                      <a:pt x="15" y="21"/>
                    </a:cubicBezTo>
                    <a:cubicBezTo>
                      <a:pt x="16" y="21"/>
                      <a:pt x="17" y="21"/>
                      <a:pt x="18" y="21"/>
                    </a:cubicBezTo>
                    <a:cubicBezTo>
                      <a:pt x="18" y="24"/>
                      <a:pt x="17" y="25"/>
                      <a:pt x="1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42" name="Freeform 68">
                <a:extLst>
                  <a:ext uri="{FF2B5EF4-FFF2-40B4-BE49-F238E27FC236}">
                    <a16:creationId xmlns:a16="http://schemas.microsoft.com/office/drawing/2014/main" id="{F618539E-5674-4163-9C1B-C7A4BCA46DBF}"/>
                  </a:ext>
                </a:extLst>
              </p:cNvPr>
              <p:cNvSpPr>
                <a:spLocks/>
              </p:cNvSpPr>
              <p:nvPr/>
            </p:nvSpPr>
            <p:spPr bwMode="auto">
              <a:xfrm>
                <a:off x="3934" y="208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43" name="Freeform 69">
                <a:extLst>
                  <a:ext uri="{FF2B5EF4-FFF2-40B4-BE49-F238E27FC236}">
                    <a16:creationId xmlns:a16="http://schemas.microsoft.com/office/drawing/2014/main" id="{B2C10201-DAF7-45BA-84FF-708116D644C2}"/>
                  </a:ext>
                </a:extLst>
              </p:cNvPr>
              <p:cNvSpPr>
                <a:spLocks noEditPoints="1"/>
              </p:cNvSpPr>
              <p:nvPr/>
            </p:nvSpPr>
            <p:spPr bwMode="auto">
              <a:xfrm>
                <a:off x="3760" y="2060"/>
                <a:ext cx="313" cy="288"/>
              </a:xfrm>
              <a:custGeom>
                <a:avLst/>
                <a:gdLst>
                  <a:gd name="T0" fmla="*/ 120 w 227"/>
                  <a:gd name="T1" fmla="*/ 148 h 208"/>
                  <a:gd name="T2" fmla="*/ 223 w 227"/>
                  <a:gd name="T3" fmla="*/ 132 h 208"/>
                  <a:gd name="T4" fmla="*/ 120 w 227"/>
                  <a:gd name="T5" fmla="*/ 76 h 208"/>
                  <a:gd name="T6" fmla="*/ 223 w 227"/>
                  <a:gd name="T7" fmla="*/ 60 h 208"/>
                  <a:gd name="T8" fmla="*/ 100 w 227"/>
                  <a:gd name="T9" fmla="*/ 4 h 208"/>
                  <a:gd name="T10" fmla="*/ 90 w 227"/>
                  <a:gd name="T11" fmla="*/ 0 h 208"/>
                  <a:gd name="T12" fmla="*/ 62 w 227"/>
                  <a:gd name="T13" fmla="*/ 3 h 208"/>
                  <a:gd name="T14" fmla="*/ 62 w 227"/>
                  <a:gd name="T15" fmla="*/ 0 h 208"/>
                  <a:gd name="T16" fmla="*/ 23 w 227"/>
                  <a:gd name="T17" fmla="*/ 0 h 208"/>
                  <a:gd name="T18" fmla="*/ 3 w 227"/>
                  <a:gd name="T19" fmla="*/ 10 h 208"/>
                  <a:gd name="T20" fmla="*/ 3 w 227"/>
                  <a:gd name="T21" fmla="*/ 18 h 208"/>
                  <a:gd name="T22" fmla="*/ 9 w 227"/>
                  <a:gd name="T23" fmla="*/ 65 h 208"/>
                  <a:gd name="T24" fmla="*/ 52 w 227"/>
                  <a:gd name="T25" fmla="*/ 63 h 208"/>
                  <a:gd name="T26" fmla="*/ 110 w 227"/>
                  <a:gd name="T27" fmla="*/ 73 h 208"/>
                  <a:gd name="T28" fmla="*/ 5 w 227"/>
                  <a:gd name="T29" fmla="*/ 78 h 208"/>
                  <a:gd name="T30" fmla="*/ 31 w 227"/>
                  <a:gd name="T31" fmla="*/ 135 h 208"/>
                  <a:gd name="T32" fmla="*/ 109 w 227"/>
                  <a:gd name="T33" fmla="*/ 147 h 208"/>
                  <a:gd name="T34" fmla="*/ 5 w 227"/>
                  <a:gd name="T35" fmla="*/ 200 h 208"/>
                  <a:gd name="T36" fmla="*/ 22 w 227"/>
                  <a:gd name="T37" fmla="*/ 208 h 208"/>
                  <a:gd name="T38" fmla="*/ 223 w 227"/>
                  <a:gd name="T39" fmla="*/ 150 h 208"/>
                  <a:gd name="T40" fmla="*/ 16 w 227"/>
                  <a:gd name="T41" fmla="*/ 13 h 208"/>
                  <a:gd name="T42" fmla="*/ 27 w 227"/>
                  <a:gd name="T43" fmla="*/ 18 h 208"/>
                  <a:gd name="T44" fmla="*/ 88 w 227"/>
                  <a:gd name="T45" fmla="*/ 28 h 208"/>
                  <a:gd name="T46" fmla="*/ 71 w 227"/>
                  <a:gd name="T47" fmla="*/ 14 h 208"/>
                  <a:gd name="T48" fmla="*/ 73 w 227"/>
                  <a:gd name="T49" fmla="*/ 15 h 208"/>
                  <a:gd name="T50" fmla="*/ 82 w 227"/>
                  <a:gd name="T51" fmla="*/ 17 h 208"/>
                  <a:gd name="T52" fmla="*/ 91 w 227"/>
                  <a:gd name="T53" fmla="*/ 17 h 208"/>
                  <a:gd name="T54" fmla="*/ 127 w 227"/>
                  <a:gd name="T55" fmla="*/ 15 h 208"/>
                  <a:gd name="T56" fmla="*/ 213 w 227"/>
                  <a:gd name="T57" fmla="*/ 50 h 208"/>
                  <a:gd name="T58" fmla="*/ 19 w 227"/>
                  <a:gd name="T59" fmla="*/ 123 h 208"/>
                  <a:gd name="T60" fmla="*/ 215 w 227"/>
                  <a:gd name="T61" fmla="*/ 85 h 208"/>
                  <a:gd name="T62" fmla="*/ 174 w 227"/>
                  <a:gd name="T63" fmla="*/ 122 h 208"/>
                  <a:gd name="T64" fmla="*/ 154 w 227"/>
                  <a:gd name="T65" fmla="*/ 120 h 208"/>
                  <a:gd name="T66" fmla="*/ 150 w 227"/>
                  <a:gd name="T67" fmla="*/ 121 h 208"/>
                  <a:gd name="T68" fmla="*/ 139 w 227"/>
                  <a:gd name="T69" fmla="*/ 121 h 208"/>
                  <a:gd name="T70" fmla="*/ 216 w 227"/>
                  <a:gd name="T71" fmla="*/ 197 h 208"/>
                  <a:gd name="T72" fmla="*/ 173 w 227"/>
                  <a:gd name="T73" fmla="*/ 193 h 208"/>
                  <a:gd name="T74" fmla="*/ 148 w 227"/>
                  <a:gd name="T75" fmla="*/ 195 h 208"/>
                  <a:gd name="T76" fmla="*/ 141 w 227"/>
                  <a:gd name="T77" fmla="*/ 196 h 208"/>
                  <a:gd name="T78" fmla="*/ 19 w 227"/>
                  <a:gd name="T79" fmla="*/ 195 h 208"/>
                  <a:gd name="T80" fmla="*/ 215 w 227"/>
                  <a:gd name="T81" fmla="*/ 15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7" h="208">
                    <a:moveTo>
                      <a:pt x="223" y="150"/>
                    </a:moveTo>
                    <a:cubicBezTo>
                      <a:pt x="191" y="147"/>
                      <a:pt x="152" y="151"/>
                      <a:pt x="120" y="148"/>
                    </a:cubicBezTo>
                    <a:cubicBezTo>
                      <a:pt x="121" y="141"/>
                      <a:pt x="120" y="137"/>
                      <a:pt x="122" y="133"/>
                    </a:cubicBezTo>
                    <a:cubicBezTo>
                      <a:pt x="157" y="134"/>
                      <a:pt x="188" y="135"/>
                      <a:pt x="223" y="132"/>
                    </a:cubicBezTo>
                    <a:cubicBezTo>
                      <a:pt x="225" y="116"/>
                      <a:pt x="225" y="94"/>
                      <a:pt x="223" y="78"/>
                    </a:cubicBezTo>
                    <a:cubicBezTo>
                      <a:pt x="191" y="75"/>
                      <a:pt x="152" y="79"/>
                      <a:pt x="120" y="76"/>
                    </a:cubicBezTo>
                    <a:cubicBezTo>
                      <a:pt x="121" y="71"/>
                      <a:pt x="119" y="64"/>
                      <a:pt x="121" y="61"/>
                    </a:cubicBezTo>
                    <a:cubicBezTo>
                      <a:pt x="155" y="61"/>
                      <a:pt x="191" y="63"/>
                      <a:pt x="223" y="60"/>
                    </a:cubicBezTo>
                    <a:cubicBezTo>
                      <a:pt x="225" y="43"/>
                      <a:pt x="226" y="21"/>
                      <a:pt x="223" y="5"/>
                    </a:cubicBezTo>
                    <a:cubicBezTo>
                      <a:pt x="184" y="3"/>
                      <a:pt x="138" y="2"/>
                      <a:pt x="100" y="4"/>
                    </a:cubicBezTo>
                    <a:cubicBezTo>
                      <a:pt x="101" y="2"/>
                      <a:pt x="105" y="3"/>
                      <a:pt x="106" y="1"/>
                    </a:cubicBezTo>
                    <a:cubicBezTo>
                      <a:pt x="100" y="1"/>
                      <a:pt x="93" y="5"/>
                      <a:pt x="90" y="0"/>
                    </a:cubicBezTo>
                    <a:cubicBezTo>
                      <a:pt x="84" y="0"/>
                      <a:pt x="79" y="0"/>
                      <a:pt x="74" y="0"/>
                    </a:cubicBezTo>
                    <a:cubicBezTo>
                      <a:pt x="81" y="2"/>
                      <a:pt x="65" y="4"/>
                      <a:pt x="62" y="3"/>
                    </a:cubicBezTo>
                    <a:cubicBezTo>
                      <a:pt x="58" y="1"/>
                      <a:pt x="74" y="3"/>
                      <a:pt x="66" y="0"/>
                    </a:cubicBezTo>
                    <a:cubicBezTo>
                      <a:pt x="64" y="0"/>
                      <a:pt x="63" y="0"/>
                      <a:pt x="62" y="0"/>
                    </a:cubicBezTo>
                    <a:cubicBezTo>
                      <a:pt x="49" y="2"/>
                      <a:pt x="36" y="5"/>
                      <a:pt x="24" y="0"/>
                    </a:cubicBezTo>
                    <a:cubicBezTo>
                      <a:pt x="24" y="0"/>
                      <a:pt x="24" y="0"/>
                      <a:pt x="23" y="0"/>
                    </a:cubicBezTo>
                    <a:cubicBezTo>
                      <a:pt x="14" y="2"/>
                      <a:pt x="6" y="1"/>
                      <a:pt x="3" y="8"/>
                    </a:cubicBezTo>
                    <a:cubicBezTo>
                      <a:pt x="3" y="8"/>
                      <a:pt x="3" y="9"/>
                      <a:pt x="3" y="10"/>
                    </a:cubicBezTo>
                    <a:cubicBezTo>
                      <a:pt x="6" y="13"/>
                      <a:pt x="5" y="15"/>
                      <a:pt x="4" y="18"/>
                    </a:cubicBezTo>
                    <a:cubicBezTo>
                      <a:pt x="4" y="18"/>
                      <a:pt x="3" y="18"/>
                      <a:pt x="3" y="18"/>
                    </a:cubicBezTo>
                    <a:cubicBezTo>
                      <a:pt x="3" y="23"/>
                      <a:pt x="3" y="28"/>
                      <a:pt x="3" y="33"/>
                    </a:cubicBezTo>
                    <a:cubicBezTo>
                      <a:pt x="7" y="41"/>
                      <a:pt x="0" y="59"/>
                      <a:pt x="9" y="65"/>
                    </a:cubicBezTo>
                    <a:cubicBezTo>
                      <a:pt x="27" y="65"/>
                      <a:pt x="41" y="64"/>
                      <a:pt x="57" y="62"/>
                    </a:cubicBezTo>
                    <a:cubicBezTo>
                      <a:pt x="57" y="64"/>
                      <a:pt x="54" y="63"/>
                      <a:pt x="52" y="63"/>
                    </a:cubicBezTo>
                    <a:cubicBezTo>
                      <a:pt x="68" y="67"/>
                      <a:pt x="90" y="64"/>
                      <a:pt x="109" y="65"/>
                    </a:cubicBezTo>
                    <a:cubicBezTo>
                      <a:pt x="108" y="68"/>
                      <a:pt x="109" y="71"/>
                      <a:pt x="110" y="73"/>
                    </a:cubicBezTo>
                    <a:cubicBezTo>
                      <a:pt x="89" y="73"/>
                      <a:pt x="64" y="75"/>
                      <a:pt x="42" y="75"/>
                    </a:cubicBezTo>
                    <a:cubicBezTo>
                      <a:pt x="28" y="75"/>
                      <a:pt x="14" y="70"/>
                      <a:pt x="5" y="78"/>
                    </a:cubicBezTo>
                    <a:cubicBezTo>
                      <a:pt x="5" y="97"/>
                      <a:pt x="6" y="113"/>
                      <a:pt x="5" y="130"/>
                    </a:cubicBezTo>
                    <a:cubicBezTo>
                      <a:pt x="11" y="139"/>
                      <a:pt x="22" y="136"/>
                      <a:pt x="31" y="135"/>
                    </a:cubicBezTo>
                    <a:cubicBezTo>
                      <a:pt x="56" y="134"/>
                      <a:pt x="85" y="137"/>
                      <a:pt x="110" y="135"/>
                    </a:cubicBezTo>
                    <a:cubicBezTo>
                      <a:pt x="110" y="140"/>
                      <a:pt x="109" y="143"/>
                      <a:pt x="109" y="147"/>
                    </a:cubicBezTo>
                    <a:cubicBezTo>
                      <a:pt x="76" y="147"/>
                      <a:pt x="44" y="146"/>
                      <a:pt x="8" y="148"/>
                    </a:cubicBezTo>
                    <a:cubicBezTo>
                      <a:pt x="5" y="153"/>
                      <a:pt x="4" y="187"/>
                      <a:pt x="5" y="200"/>
                    </a:cubicBezTo>
                    <a:cubicBezTo>
                      <a:pt x="6" y="206"/>
                      <a:pt x="12" y="208"/>
                      <a:pt x="16" y="208"/>
                    </a:cubicBezTo>
                    <a:cubicBezTo>
                      <a:pt x="18" y="208"/>
                      <a:pt x="20" y="208"/>
                      <a:pt x="22" y="208"/>
                    </a:cubicBezTo>
                    <a:cubicBezTo>
                      <a:pt x="95" y="206"/>
                      <a:pt x="155" y="207"/>
                      <a:pt x="223" y="204"/>
                    </a:cubicBezTo>
                    <a:cubicBezTo>
                      <a:pt x="227" y="190"/>
                      <a:pt x="225" y="165"/>
                      <a:pt x="223" y="150"/>
                    </a:cubicBezTo>
                    <a:close/>
                    <a:moveTo>
                      <a:pt x="17" y="53"/>
                    </a:moveTo>
                    <a:cubicBezTo>
                      <a:pt x="15" y="42"/>
                      <a:pt x="16" y="28"/>
                      <a:pt x="16" y="13"/>
                    </a:cubicBezTo>
                    <a:cubicBezTo>
                      <a:pt x="37" y="14"/>
                      <a:pt x="49" y="15"/>
                      <a:pt x="67" y="15"/>
                    </a:cubicBezTo>
                    <a:cubicBezTo>
                      <a:pt x="62" y="20"/>
                      <a:pt x="34" y="16"/>
                      <a:pt x="27" y="18"/>
                    </a:cubicBezTo>
                    <a:cubicBezTo>
                      <a:pt x="20" y="21"/>
                      <a:pt x="20" y="27"/>
                      <a:pt x="25" y="32"/>
                    </a:cubicBezTo>
                    <a:cubicBezTo>
                      <a:pt x="48" y="30"/>
                      <a:pt x="66" y="30"/>
                      <a:pt x="88" y="28"/>
                    </a:cubicBezTo>
                    <a:cubicBezTo>
                      <a:pt x="88" y="26"/>
                      <a:pt x="88" y="24"/>
                      <a:pt x="88" y="23"/>
                    </a:cubicBezTo>
                    <a:cubicBezTo>
                      <a:pt x="84" y="18"/>
                      <a:pt x="64" y="21"/>
                      <a:pt x="71" y="14"/>
                    </a:cubicBezTo>
                    <a:cubicBezTo>
                      <a:pt x="74" y="15"/>
                      <a:pt x="70" y="16"/>
                      <a:pt x="70" y="17"/>
                    </a:cubicBezTo>
                    <a:cubicBezTo>
                      <a:pt x="73" y="17"/>
                      <a:pt x="73" y="19"/>
                      <a:pt x="73" y="15"/>
                    </a:cubicBezTo>
                    <a:cubicBezTo>
                      <a:pt x="76" y="20"/>
                      <a:pt x="80" y="16"/>
                      <a:pt x="84" y="15"/>
                    </a:cubicBezTo>
                    <a:cubicBezTo>
                      <a:pt x="84" y="16"/>
                      <a:pt x="82" y="16"/>
                      <a:pt x="82" y="17"/>
                    </a:cubicBezTo>
                    <a:cubicBezTo>
                      <a:pt x="84" y="17"/>
                      <a:pt x="89" y="18"/>
                      <a:pt x="91" y="14"/>
                    </a:cubicBezTo>
                    <a:cubicBezTo>
                      <a:pt x="92" y="14"/>
                      <a:pt x="91" y="16"/>
                      <a:pt x="91" y="17"/>
                    </a:cubicBezTo>
                    <a:cubicBezTo>
                      <a:pt x="107" y="16"/>
                      <a:pt x="113" y="19"/>
                      <a:pt x="126" y="14"/>
                    </a:cubicBezTo>
                    <a:cubicBezTo>
                      <a:pt x="126" y="12"/>
                      <a:pt x="129" y="15"/>
                      <a:pt x="127" y="15"/>
                    </a:cubicBezTo>
                    <a:cubicBezTo>
                      <a:pt x="153" y="18"/>
                      <a:pt x="192" y="15"/>
                      <a:pt x="213" y="15"/>
                    </a:cubicBezTo>
                    <a:cubicBezTo>
                      <a:pt x="213" y="26"/>
                      <a:pt x="214" y="39"/>
                      <a:pt x="213" y="50"/>
                    </a:cubicBezTo>
                    <a:cubicBezTo>
                      <a:pt x="160" y="53"/>
                      <a:pt x="88" y="52"/>
                      <a:pt x="17" y="53"/>
                    </a:cubicBezTo>
                    <a:close/>
                    <a:moveTo>
                      <a:pt x="19" y="123"/>
                    </a:moveTo>
                    <a:cubicBezTo>
                      <a:pt x="19" y="112"/>
                      <a:pt x="18" y="99"/>
                      <a:pt x="19" y="88"/>
                    </a:cubicBezTo>
                    <a:cubicBezTo>
                      <a:pt x="72" y="85"/>
                      <a:pt x="140" y="85"/>
                      <a:pt x="215" y="85"/>
                    </a:cubicBezTo>
                    <a:cubicBezTo>
                      <a:pt x="217" y="96"/>
                      <a:pt x="216" y="110"/>
                      <a:pt x="216" y="125"/>
                    </a:cubicBezTo>
                    <a:cubicBezTo>
                      <a:pt x="199" y="124"/>
                      <a:pt x="185" y="125"/>
                      <a:pt x="174" y="122"/>
                    </a:cubicBezTo>
                    <a:cubicBezTo>
                      <a:pt x="173" y="122"/>
                      <a:pt x="173" y="121"/>
                      <a:pt x="173" y="121"/>
                    </a:cubicBezTo>
                    <a:cubicBezTo>
                      <a:pt x="171" y="124"/>
                      <a:pt x="157" y="124"/>
                      <a:pt x="154" y="120"/>
                    </a:cubicBezTo>
                    <a:cubicBezTo>
                      <a:pt x="151" y="120"/>
                      <a:pt x="153" y="123"/>
                      <a:pt x="148" y="123"/>
                    </a:cubicBezTo>
                    <a:cubicBezTo>
                      <a:pt x="148" y="122"/>
                      <a:pt x="150" y="122"/>
                      <a:pt x="150" y="121"/>
                    </a:cubicBezTo>
                    <a:cubicBezTo>
                      <a:pt x="148" y="121"/>
                      <a:pt x="143" y="120"/>
                      <a:pt x="141" y="124"/>
                    </a:cubicBezTo>
                    <a:cubicBezTo>
                      <a:pt x="140" y="123"/>
                      <a:pt x="141" y="121"/>
                      <a:pt x="139" y="121"/>
                    </a:cubicBezTo>
                    <a:cubicBezTo>
                      <a:pt x="110" y="121"/>
                      <a:pt x="55" y="121"/>
                      <a:pt x="19" y="123"/>
                    </a:cubicBezTo>
                    <a:close/>
                    <a:moveTo>
                      <a:pt x="216" y="197"/>
                    </a:moveTo>
                    <a:cubicBezTo>
                      <a:pt x="199" y="196"/>
                      <a:pt x="185" y="197"/>
                      <a:pt x="174" y="194"/>
                    </a:cubicBezTo>
                    <a:cubicBezTo>
                      <a:pt x="173" y="194"/>
                      <a:pt x="173" y="193"/>
                      <a:pt x="173" y="193"/>
                    </a:cubicBezTo>
                    <a:cubicBezTo>
                      <a:pt x="171" y="196"/>
                      <a:pt x="157" y="196"/>
                      <a:pt x="154" y="192"/>
                    </a:cubicBezTo>
                    <a:cubicBezTo>
                      <a:pt x="151" y="192"/>
                      <a:pt x="153" y="195"/>
                      <a:pt x="148" y="195"/>
                    </a:cubicBezTo>
                    <a:cubicBezTo>
                      <a:pt x="148" y="194"/>
                      <a:pt x="150" y="194"/>
                      <a:pt x="150" y="193"/>
                    </a:cubicBezTo>
                    <a:cubicBezTo>
                      <a:pt x="148" y="193"/>
                      <a:pt x="143" y="192"/>
                      <a:pt x="141" y="196"/>
                    </a:cubicBezTo>
                    <a:cubicBezTo>
                      <a:pt x="140" y="195"/>
                      <a:pt x="141" y="193"/>
                      <a:pt x="139" y="193"/>
                    </a:cubicBezTo>
                    <a:cubicBezTo>
                      <a:pt x="110" y="193"/>
                      <a:pt x="55" y="193"/>
                      <a:pt x="19" y="195"/>
                    </a:cubicBezTo>
                    <a:cubicBezTo>
                      <a:pt x="19" y="184"/>
                      <a:pt x="18" y="171"/>
                      <a:pt x="19" y="160"/>
                    </a:cubicBezTo>
                    <a:cubicBezTo>
                      <a:pt x="72" y="157"/>
                      <a:pt x="140" y="157"/>
                      <a:pt x="215" y="157"/>
                    </a:cubicBezTo>
                    <a:cubicBezTo>
                      <a:pt x="217" y="168"/>
                      <a:pt x="216" y="182"/>
                      <a:pt x="216"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44" name="Freeform 70">
                <a:extLst>
                  <a:ext uri="{FF2B5EF4-FFF2-40B4-BE49-F238E27FC236}">
                    <a16:creationId xmlns:a16="http://schemas.microsoft.com/office/drawing/2014/main" id="{5A053F0B-5B4F-47D7-87E0-C71A983AECFD}"/>
                  </a:ext>
                </a:extLst>
              </p:cNvPr>
              <p:cNvSpPr>
                <a:spLocks/>
              </p:cNvSpPr>
              <p:nvPr/>
            </p:nvSpPr>
            <p:spPr bwMode="auto">
              <a:xfrm>
                <a:off x="3789" y="2102"/>
                <a:ext cx="92" cy="29"/>
              </a:xfrm>
              <a:custGeom>
                <a:avLst/>
                <a:gdLst>
                  <a:gd name="T0" fmla="*/ 52 w 67"/>
                  <a:gd name="T1" fmla="*/ 3 h 21"/>
                  <a:gd name="T2" fmla="*/ 50 w 67"/>
                  <a:gd name="T3" fmla="*/ 5 h 21"/>
                  <a:gd name="T4" fmla="*/ 46 w 67"/>
                  <a:gd name="T5" fmla="*/ 2 h 21"/>
                  <a:gd name="T6" fmla="*/ 0 w 67"/>
                  <a:gd name="T7" fmla="*/ 8 h 21"/>
                  <a:gd name="T8" fmla="*/ 1 w 67"/>
                  <a:gd name="T9" fmla="*/ 15 h 21"/>
                  <a:gd name="T10" fmla="*/ 26 w 67"/>
                  <a:gd name="T11" fmla="*/ 15 h 21"/>
                  <a:gd name="T12" fmla="*/ 67 w 67"/>
                  <a:gd name="T13" fmla="*/ 14 h 21"/>
                  <a:gd name="T14" fmla="*/ 67 w 67"/>
                  <a:gd name="T15" fmla="*/ 8 h 21"/>
                  <a:gd name="T16" fmla="*/ 52 w 67"/>
                  <a:gd name="T17"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1">
                    <a:moveTo>
                      <a:pt x="52" y="3"/>
                    </a:moveTo>
                    <a:cubicBezTo>
                      <a:pt x="52" y="5"/>
                      <a:pt x="51" y="5"/>
                      <a:pt x="50" y="5"/>
                    </a:cubicBezTo>
                    <a:cubicBezTo>
                      <a:pt x="48" y="2"/>
                      <a:pt x="50" y="4"/>
                      <a:pt x="46" y="2"/>
                    </a:cubicBezTo>
                    <a:cubicBezTo>
                      <a:pt x="37" y="6"/>
                      <a:pt x="11" y="0"/>
                      <a:pt x="0" y="8"/>
                    </a:cubicBezTo>
                    <a:cubicBezTo>
                      <a:pt x="0" y="12"/>
                      <a:pt x="2" y="12"/>
                      <a:pt x="1" y="15"/>
                    </a:cubicBezTo>
                    <a:cubicBezTo>
                      <a:pt x="8" y="21"/>
                      <a:pt x="17" y="16"/>
                      <a:pt x="26" y="15"/>
                    </a:cubicBezTo>
                    <a:cubicBezTo>
                      <a:pt x="40" y="14"/>
                      <a:pt x="52" y="18"/>
                      <a:pt x="67" y="14"/>
                    </a:cubicBezTo>
                    <a:cubicBezTo>
                      <a:pt x="67" y="12"/>
                      <a:pt x="67" y="10"/>
                      <a:pt x="67" y="8"/>
                    </a:cubicBezTo>
                    <a:cubicBezTo>
                      <a:pt x="63" y="6"/>
                      <a:pt x="52" y="7"/>
                      <a:pt x="5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45" name="Freeform 71">
                <a:extLst>
                  <a:ext uri="{FF2B5EF4-FFF2-40B4-BE49-F238E27FC236}">
                    <a16:creationId xmlns:a16="http://schemas.microsoft.com/office/drawing/2014/main" id="{22AB394B-23A0-4223-9A20-C59798AEA2CC}"/>
                  </a:ext>
                </a:extLst>
              </p:cNvPr>
              <p:cNvSpPr>
                <a:spLocks/>
              </p:cNvSpPr>
              <p:nvPr/>
            </p:nvSpPr>
            <p:spPr bwMode="auto">
              <a:xfrm>
                <a:off x="3789" y="2201"/>
                <a:ext cx="92" cy="29"/>
              </a:xfrm>
              <a:custGeom>
                <a:avLst/>
                <a:gdLst>
                  <a:gd name="T0" fmla="*/ 52 w 67"/>
                  <a:gd name="T1" fmla="*/ 3 h 21"/>
                  <a:gd name="T2" fmla="*/ 50 w 67"/>
                  <a:gd name="T3" fmla="*/ 5 h 21"/>
                  <a:gd name="T4" fmla="*/ 46 w 67"/>
                  <a:gd name="T5" fmla="*/ 2 h 21"/>
                  <a:gd name="T6" fmla="*/ 0 w 67"/>
                  <a:gd name="T7" fmla="*/ 8 h 21"/>
                  <a:gd name="T8" fmla="*/ 1 w 67"/>
                  <a:gd name="T9" fmla="*/ 15 h 21"/>
                  <a:gd name="T10" fmla="*/ 26 w 67"/>
                  <a:gd name="T11" fmla="*/ 15 h 21"/>
                  <a:gd name="T12" fmla="*/ 67 w 67"/>
                  <a:gd name="T13" fmla="*/ 14 h 21"/>
                  <a:gd name="T14" fmla="*/ 67 w 67"/>
                  <a:gd name="T15" fmla="*/ 8 h 21"/>
                  <a:gd name="T16" fmla="*/ 52 w 67"/>
                  <a:gd name="T17"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1">
                    <a:moveTo>
                      <a:pt x="52" y="3"/>
                    </a:moveTo>
                    <a:cubicBezTo>
                      <a:pt x="52" y="5"/>
                      <a:pt x="51" y="5"/>
                      <a:pt x="50" y="5"/>
                    </a:cubicBezTo>
                    <a:cubicBezTo>
                      <a:pt x="48" y="2"/>
                      <a:pt x="50" y="4"/>
                      <a:pt x="46" y="2"/>
                    </a:cubicBezTo>
                    <a:cubicBezTo>
                      <a:pt x="37" y="6"/>
                      <a:pt x="11" y="0"/>
                      <a:pt x="0" y="8"/>
                    </a:cubicBezTo>
                    <a:cubicBezTo>
                      <a:pt x="0" y="12"/>
                      <a:pt x="2" y="12"/>
                      <a:pt x="1" y="15"/>
                    </a:cubicBezTo>
                    <a:cubicBezTo>
                      <a:pt x="8" y="21"/>
                      <a:pt x="17" y="16"/>
                      <a:pt x="26" y="15"/>
                    </a:cubicBezTo>
                    <a:cubicBezTo>
                      <a:pt x="40" y="14"/>
                      <a:pt x="52" y="18"/>
                      <a:pt x="67" y="14"/>
                    </a:cubicBezTo>
                    <a:cubicBezTo>
                      <a:pt x="67" y="12"/>
                      <a:pt x="67" y="10"/>
                      <a:pt x="67" y="8"/>
                    </a:cubicBezTo>
                    <a:cubicBezTo>
                      <a:pt x="63" y="6"/>
                      <a:pt x="52" y="7"/>
                      <a:pt x="5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46" name="Freeform 72">
                <a:extLst>
                  <a:ext uri="{FF2B5EF4-FFF2-40B4-BE49-F238E27FC236}">
                    <a16:creationId xmlns:a16="http://schemas.microsoft.com/office/drawing/2014/main" id="{6CCD6A63-A623-46CD-BA48-0AD52D1783B1}"/>
                  </a:ext>
                </a:extLst>
              </p:cNvPr>
              <p:cNvSpPr>
                <a:spLocks/>
              </p:cNvSpPr>
              <p:nvPr/>
            </p:nvSpPr>
            <p:spPr bwMode="auto">
              <a:xfrm>
                <a:off x="3789" y="2301"/>
                <a:ext cx="92" cy="29"/>
              </a:xfrm>
              <a:custGeom>
                <a:avLst/>
                <a:gdLst>
                  <a:gd name="T0" fmla="*/ 52 w 67"/>
                  <a:gd name="T1" fmla="*/ 3 h 21"/>
                  <a:gd name="T2" fmla="*/ 50 w 67"/>
                  <a:gd name="T3" fmla="*/ 5 h 21"/>
                  <a:gd name="T4" fmla="*/ 46 w 67"/>
                  <a:gd name="T5" fmla="*/ 2 h 21"/>
                  <a:gd name="T6" fmla="*/ 0 w 67"/>
                  <a:gd name="T7" fmla="*/ 8 h 21"/>
                  <a:gd name="T8" fmla="*/ 1 w 67"/>
                  <a:gd name="T9" fmla="*/ 15 h 21"/>
                  <a:gd name="T10" fmla="*/ 26 w 67"/>
                  <a:gd name="T11" fmla="*/ 15 h 21"/>
                  <a:gd name="T12" fmla="*/ 67 w 67"/>
                  <a:gd name="T13" fmla="*/ 14 h 21"/>
                  <a:gd name="T14" fmla="*/ 67 w 67"/>
                  <a:gd name="T15" fmla="*/ 8 h 21"/>
                  <a:gd name="T16" fmla="*/ 52 w 67"/>
                  <a:gd name="T17"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1">
                    <a:moveTo>
                      <a:pt x="52" y="3"/>
                    </a:moveTo>
                    <a:cubicBezTo>
                      <a:pt x="52" y="5"/>
                      <a:pt x="51" y="5"/>
                      <a:pt x="50" y="5"/>
                    </a:cubicBezTo>
                    <a:cubicBezTo>
                      <a:pt x="48" y="2"/>
                      <a:pt x="50" y="4"/>
                      <a:pt x="46" y="2"/>
                    </a:cubicBezTo>
                    <a:cubicBezTo>
                      <a:pt x="37" y="6"/>
                      <a:pt x="11" y="0"/>
                      <a:pt x="0" y="8"/>
                    </a:cubicBezTo>
                    <a:cubicBezTo>
                      <a:pt x="0" y="12"/>
                      <a:pt x="2" y="12"/>
                      <a:pt x="1" y="15"/>
                    </a:cubicBezTo>
                    <a:cubicBezTo>
                      <a:pt x="8" y="21"/>
                      <a:pt x="17" y="16"/>
                      <a:pt x="26" y="15"/>
                    </a:cubicBezTo>
                    <a:cubicBezTo>
                      <a:pt x="40" y="14"/>
                      <a:pt x="52" y="18"/>
                      <a:pt x="67" y="14"/>
                    </a:cubicBezTo>
                    <a:cubicBezTo>
                      <a:pt x="67" y="12"/>
                      <a:pt x="67" y="10"/>
                      <a:pt x="67" y="8"/>
                    </a:cubicBezTo>
                    <a:cubicBezTo>
                      <a:pt x="63" y="6"/>
                      <a:pt x="52" y="7"/>
                      <a:pt x="5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grpSp>
      </p:grpSp>
    </p:spTree>
    <p:extLst>
      <p:ext uri="{BB962C8B-B14F-4D97-AF65-F5344CB8AC3E}">
        <p14:creationId xmlns:p14="http://schemas.microsoft.com/office/powerpoint/2010/main" val="15427540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069ECC-BB13-4F26-8921-83BD14D7B0B3}"/>
              </a:ext>
            </a:extLst>
          </p:cNvPr>
          <p:cNvSpPr>
            <a:spLocks noGrp="1"/>
          </p:cNvSpPr>
          <p:nvPr>
            <p:ph type="title"/>
          </p:nvPr>
        </p:nvSpPr>
        <p:spPr/>
        <p:txBody>
          <a:bodyPr/>
          <a:lstStyle/>
          <a:p>
            <a:r>
              <a:rPr lang="en-AU">
                <a:cs typeface="Segoe UI"/>
              </a:rPr>
              <a:t>Functions as a Service (FaaS)</a:t>
            </a:r>
          </a:p>
        </p:txBody>
      </p:sp>
      <p:sp>
        <p:nvSpPr>
          <p:cNvPr id="4" name="Text Placeholder 3">
            <a:extLst>
              <a:ext uri="{FF2B5EF4-FFF2-40B4-BE49-F238E27FC236}">
                <a16:creationId xmlns:a16="http://schemas.microsoft.com/office/drawing/2014/main" id="{D75A5C96-E2DB-4B77-8CF3-6744CC78D916}"/>
              </a:ext>
            </a:extLst>
          </p:cNvPr>
          <p:cNvSpPr>
            <a:spLocks noGrp="1"/>
          </p:cNvSpPr>
          <p:nvPr>
            <p:ph type="body" sz="quarter" idx="10"/>
          </p:nvPr>
        </p:nvSpPr>
        <p:spPr>
          <a:xfrm>
            <a:off x="274702" y="1211287"/>
            <a:ext cx="11888787" cy="4475071"/>
          </a:xfrm>
        </p:spPr>
        <p:txBody>
          <a:bodyPr vert="horz" wrap="square" lIns="146304" tIns="91440" rIns="146304" bIns="91440" rtlCol="0" anchor="t">
            <a:spAutoFit/>
          </a:bodyPr>
          <a:lstStyle/>
          <a:p>
            <a:r>
              <a:rPr lang="en-AU">
                <a:solidFill>
                  <a:srgbClr val="FFC000"/>
                </a:solidFill>
              </a:rPr>
              <a:t>Functions as a Service</a:t>
            </a:r>
            <a:endParaRPr lang="en-AU">
              <a:solidFill>
                <a:srgbClr val="FFC000"/>
              </a:solidFill>
              <a:cs typeface="Segoe UI Light"/>
            </a:endParaRPr>
          </a:p>
          <a:p>
            <a:pPr lvl="1"/>
            <a:r>
              <a:rPr lang="en-AU"/>
              <a:t>Single Responsibility, Short Lived, Stateless, Event Driven &amp; Scalable</a:t>
            </a:r>
          </a:p>
          <a:p>
            <a:r>
              <a:rPr lang="en-AU">
                <a:solidFill>
                  <a:srgbClr val="FFC000"/>
                </a:solidFill>
              </a:rPr>
              <a:t>Azure Functions (Implementation of FaaS)</a:t>
            </a:r>
          </a:p>
          <a:p>
            <a:pPr lvl="1"/>
            <a:r>
              <a:rPr lang="en-AU"/>
              <a:t>Great Local Developer Experience</a:t>
            </a:r>
          </a:p>
          <a:p>
            <a:pPr lvl="1"/>
            <a:r>
              <a:rPr lang="en-AU"/>
              <a:t>Hosting Flexible</a:t>
            </a:r>
          </a:p>
          <a:p>
            <a:pPr lvl="2"/>
            <a:r>
              <a:rPr lang="en-AU"/>
              <a:t>Consumption Plan, App Service Plan, Premium, and Container</a:t>
            </a:r>
          </a:p>
          <a:p>
            <a:pPr lvl="1"/>
            <a:r>
              <a:rPr lang="en-US"/>
              <a:t>Consumption plan</a:t>
            </a:r>
          </a:p>
          <a:p>
            <a:pPr lvl="2"/>
            <a:r>
              <a:rPr lang="en-US"/>
              <a:t>Free grant of 1 million requests and 400,000 GBs per month</a:t>
            </a:r>
          </a:p>
          <a:p>
            <a:pPr lvl="1"/>
            <a:r>
              <a:rPr lang="en-AU"/>
              <a:t>Open Source </a:t>
            </a:r>
            <a:r>
              <a:rPr lang="en-AU">
                <a:hlinkClick r:id="rId2"/>
              </a:rPr>
              <a:t>https://github.com/Azure/Azure-Functions</a:t>
            </a:r>
            <a:endParaRPr lang="en-AU"/>
          </a:p>
        </p:txBody>
      </p:sp>
      <p:pic>
        <p:nvPicPr>
          <p:cNvPr id="5" name="Picture 4">
            <a:extLst>
              <a:ext uri="{FF2B5EF4-FFF2-40B4-BE49-F238E27FC236}">
                <a16:creationId xmlns:a16="http://schemas.microsoft.com/office/drawing/2014/main" id="{F61EE568-C2F5-490E-838B-3309BE465D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237" y="3802062"/>
            <a:ext cx="1219200" cy="1219200"/>
          </a:xfrm>
          <a:prstGeom prst="rect">
            <a:avLst/>
          </a:prstGeom>
        </p:spPr>
      </p:pic>
    </p:spTree>
    <p:extLst>
      <p:ext uri="{BB962C8B-B14F-4D97-AF65-F5344CB8AC3E}">
        <p14:creationId xmlns:p14="http://schemas.microsoft.com/office/powerpoint/2010/main" val="6277397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APEX Template 2017 ">
  <a:themeElements>
    <a:clrScheme name="Custom 79">
      <a:dk1>
        <a:srgbClr val="353535"/>
      </a:dk1>
      <a:lt1>
        <a:srgbClr val="FFFFFF"/>
      </a:lt1>
      <a:dk2>
        <a:srgbClr val="353535"/>
      </a:dk2>
      <a:lt2>
        <a:srgbClr val="FFFFFF"/>
      </a:lt2>
      <a:accent1>
        <a:srgbClr val="FFB900"/>
      </a:accent1>
      <a:accent2>
        <a:srgbClr val="B4009E"/>
      </a:accent2>
      <a:accent3>
        <a:srgbClr val="0078D7"/>
      </a:accent3>
      <a:accent4>
        <a:srgbClr val="00BCF2"/>
      </a:accent4>
      <a:accent5>
        <a:srgbClr val="B4A0FF"/>
      </a:accent5>
      <a:accent6>
        <a:srgbClr val="00B294"/>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1239882-4395-4F1E-A7A4-B9823733F26A}" vid="{F3DECCDB-D108-476B-BDE8-0D4C8C1A03CE}"/>
    </a:ext>
  </a:extLst>
</a:theme>
</file>

<file path=ppt/theme/theme2.xml><?xml version="1.0" encoding="utf-8"?>
<a:theme xmlns:a="http://schemas.openxmlformats.org/drawingml/2006/main" name="WHITE TEMPLATE">
  <a:themeElements>
    <a:clrScheme name="Ignite 2017 White">
      <a:dk1>
        <a:srgbClr val="353535"/>
      </a:dk1>
      <a:lt1>
        <a:srgbClr val="FFFFFF"/>
      </a:lt1>
      <a:dk2>
        <a:srgbClr val="0089CF"/>
      </a:dk2>
      <a:lt2>
        <a:srgbClr val="EAEAEA"/>
      </a:lt2>
      <a:accent1>
        <a:srgbClr val="0089CF"/>
      </a:accent1>
      <a:accent2>
        <a:srgbClr val="0060A7"/>
      </a:accent2>
      <a:accent3>
        <a:srgbClr val="F57D33"/>
      </a:accent3>
      <a:accent4>
        <a:srgbClr val="192874"/>
      </a:accent4>
      <a:accent5>
        <a:srgbClr val="75787B"/>
      </a:accent5>
      <a:accent6>
        <a:srgbClr val="CDCECC"/>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7_Keynote_Template_v02" id="{975CF12C-E568-4359-A36F-69C37D998FFD}" vid="{2E01DB48-335A-4EC5-9EEE-8BB6D6669B9F}"/>
    </a:ext>
  </a:extLst>
</a:theme>
</file>

<file path=ppt/theme/theme3.xml><?xml version="1.0" encoding="utf-8"?>
<a:theme xmlns:a="http://schemas.openxmlformats.org/drawingml/2006/main" name="1_APEX Template 2017 ">
  <a:themeElements>
    <a:clrScheme name="Custom 79">
      <a:dk1>
        <a:srgbClr val="353535"/>
      </a:dk1>
      <a:lt1>
        <a:srgbClr val="FFFFFF"/>
      </a:lt1>
      <a:dk2>
        <a:srgbClr val="353535"/>
      </a:dk2>
      <a:lt2>
        <a:srgbClr val="FFFFFF"/>
      </a:lt2>
      <a:accent1>
        <a:srgbClr val="FFB900"/>
      </a:accent1>
      <a:accent2>
        <a:srgbClr val="B4009E"/>
      </a:accent2>
      <a:accent3>
        <a:srgbClr val="0078D7"/>
      </a:accent3>
      <a:accent4>
        <a:srgbClr val="00BCF2"/>
      </a:accent4>
      <a:accent5>
        <a:srgbClr val="B4A0FF"/>
      </a:accent5>
      <a:accent6>
        <a:srgbClr val="00B294"/>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1239882-4395-4F1E-A7A4-B9823733F26A}" vid="{F3DECCDB-D108-476B-BDE8-0D4C8C1A03C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33D2391BFF58241AEB203BD95DC1F89" ma:contentTypeVersion="12" ma:contentTypeDescription="Create a new document." ma:contentTypeScope="" ma:versionID="ceef478930bddb33a47bed59a8684ff6">
  <xsd:schema xmlns:xsd="http://www.w3.org/2001/XMLSchema" xmlns:xs="http://www.w3.org/2001/XMLSchema" xmlns:p="http://schemas.microsoft.com/office/2006/metadata/properties" xmlns:ns2="16dc66bd-df5a-4495-a5c9-5e296f49988a" xmlns:ns3="12239fb0-26c0-4a37-b790-6c81fba9d0fc" targetNamespace="http://schemas.microsoft.com/office/2006/metadata/properties" ma:root="true" ma:fieldsID="d135acaac67be1db5641353e9e06b8bc" ns2:_="" ns3:_="">
    <xsd:import namespace="16dc66bd-df5a-4495-a5c9-5e296f49988a"/>
    <xsd:import namespace="12239fb0-26c0-4a37-b790-6c81fba9d0f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3:LastSharedByUser" minOccurs="0"/>
                <xsd:element ref="ns3:LastSharedByTime" minOccurs="0"/>
                <xsd:element ref="ns2:MediaServiceOCR" minOccurs="0"/>
                <xsd:element ref="ns2:MediaServiceLocation"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dc66bd-df5a-4495-a5c9-5e296f4998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239fb0-26c0-4a37-b790-6c81fba9d0fc"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5BB76DBF-015D-41AA-94A2-1EB49A6C04A9}">
  <ds:schemaRefs>
    <ds:schemaRef ds:uri="12239fb0-26c0-4a37-b790-6c81fba9d0fc"/>
    <ds:schemaRef ds:uri="16dc66bd-df5a-4495-a5c9-5e296f49988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59C5458-A72E-4627-9FFC-D350DCB4700F}">
  <ds:schemaRefs>
    <ds:schemaRef ds:uri="12239fb0-26c0-4a37-b790-6c81fba9d0fc"/>
    <ds:schemaRef ds:uri="16dc66bd-df5a-4495-a5c9-5e296f49988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3134_APEX_template_r03</Template>
  <Application>Microsoft Office PowerPoint</Application>
  <PresentationFormat>Custom</PresentationFormat>
  <Slides>16</Slides>
  <Notes>7</Notes>
  <HiddenSlides>0</HiddenSlides>
  <ScaleCrop>false</ScaleCrop>
  <HeadingPairs>
    <vt:vector size="4" baseType="variant">
      <vt:variant>
        <vt:lpstr>Theme</vt:lpstr>
      </vt:variant>
      <vt:variant>
        <vt:i4>3</vt:i4>
      </vt:variant>
      <vt:variant>
        <vt:lpstr>Slide Titles</vt:lpstr>
      </vt:variant>
      <vt:variant>
        <vt:i4>16</vt:i4>
      </vt:variant>
    </vt:vector>
  </HeadingPairs>
  <TitlesOfParts>
    <vt:vector size="19" baseType="lpstr">
      <vt:lpstr>APEX Template 2017 </vt:lpstr>
      <vt:lpstr>WHITE TEMPLATE</vt:lpstr>
      <vt:lpstr>1_APEX Template 2017 </vt:lpstr>
      <vt:lpstr>Sydney Python Meetup  Building an End to End Secure, Scalable IoT Serverless Solution</vt:lpstr>
      <vt:lpstr>What we will cover</vt:lpstr>
      <vt:lpstr>PowerPoint Presentation</vt:lpstr>
      <vt:lpstr>Python &amp; Custom Vision AI and Azure IoT Edge</vt:lpstr>
      <vt:lpstr>Python Image Recognition</vt:lpstr>
      <vt:lpstr>PowerPoint Presentation</vt:lpstr>
      <vt:lpstr>Serverless with Azure Functions</vt:lpstr>
      <vt:lpstr>What is Serverless?</vt:lpstr>
      <vt:lpstr>Functions as a Service (FaaS)</vt:lpstr>
      <vt:lpstr>PowerPoint Presentation</vt:lpstr>
      <vt:lpstr>Serverless Web Pages &amp; Azure SignalR</vt:lpstr>
      <vt:lpstr>SignalR in Action</vt:lpstr>
      <vt:lpstr>PowerPoint Presentation</vt:lpstr>
      <vt:lpstr>Session Summary</vt:lpstr>
      <vt:lpstr>Resources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&lt;Speech title here&gt;</dc:subject>
  <dc:creator>Trine Thogersen</dc:creator>
  <cp:keywords/>
  <dc:description>Template: _x000d_
Formatting: _x000d_
Audience Type:</dc:description>
  <cp:revision>1</cp:revision>
  <cp:lastPrinted>2019-03-28T02:09:25Z</cp:lastPrinted>
  <dcterms:created xsi:type="dcterms:W3CDTF">2017-10-31T19:47:21Z</dcterms:created>
  <dcterms:modified xsi:type="dcterms:W3CDTF">2019-03-28T22:25:19Z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0x010100A33D2391BFF58241AEB203BD95DC1F89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maprende@microsoft.com</vt:lpwstr>
  </property>
  <property fmtid="{D5CDD505-2E9C-101B-9397-08002B2CF9AE}" pid="14" name="MSIP_Label_f42aa342-8706-4288-bd11-ebb85995028c_SetDate">
    <vt:lpwstr>2018-04-03T18:59:45.4491218Z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ies>
</file>